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5" r:id="rId5"/>
    <p:sldId id="266" r:id="rId6"/>
    <p:sldId id="261" r:id="rId7"/>
    <p:sldId id="267" r:id="rId8"/>
    <p:sldId id="268" r:id="rId9"/>
    <p:sldId id="269" r:id="rId10"/>
    <p:sldId id="270" r:id="rId11"/>
  </p:sldIdLst>
  <p:sldSz cx="10080625" cy="7559675"/>
  <p:notesSz cx="7559675" cy="106918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42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0FCB3F-CBC6-4443-AE16-ECEF9F75EF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6BD78D0-965C-4931-B093-EE85025B932A}">
      <dgm:prSet/>
      <dgm:spPr/>
      <dgm:t>
        <a:bodyPr/>
        <a:lstStyle/>
        <a:p>
          <a:r>
            <a:rPr lang="hu-HU" b="0"/>
            <a:t>Metszés / Oltóág</a:t>
          </a:r>
          <a:endParaRPr lang="en-US"/>
        </a:p>
      </dgm:t>
    </dgm:pt>
    <dgm:pt modelId="{EE3E90F3-131E-4009-8C29-BF48557C8542}" type="parTrans" cxnId="{62B67F49-86FC-49D5-923F-2B79D102C6AD}">
      <dgm:prSet/>
      <dgm:spPr/>
      <dgm:t>
        <a:bodyPr/>
        <a:lstStyle/>
        <a:p>
          <a:endParaRPr lang="en-US"/>
        </a:p>
      </dgm:t>
    </dgm:pt>
    <dgm:pt modelId="{A1222795-39AD-4CF6-81A2-007C486BFBD0}" type="sibTrans" cxnId="{62B67F49-86FC-49D5-923F-2B79D102C6AD}">
      <dgm:prSet/>
      <dgm:spPr/>
      <dgm:t>
        <a:bodyPr/>
        <a:lstStyle/>
        <a:p>
          <a:endParaRPr lang="en-US"/>
        </a:p>
      </dgm:t>
    </dgm:pt>
    <dgm:pt modelId="{4C2600A7-E0DA-4AD1-A1FD-CD988079BEB9}">
      <dgm:prSet/>
      <dgm:spPr/>
      <dgm:t>
        <a:bodyPr/>
        <a:lstStyle/>
        <a:p>
          <a:r>
            <a:rPr lang="hu-HU" b="0"/>
            <a:t>Komposztálás</a:t>
          </a:r>
          <a:endParaRPr lang="en-US"/>
        </a:p>
      </dgm:t>
    </dgm:pt>
    <dgm:pt modelId="{30C6DF88-7845-4023-8F50-33C2BFD33269}" type="parTrans" cxnId="{EEE718F4-42B7-4DBF-BA88-ECA826222A46}">
      <dgm:prSet/>
      <dgm:spPr/>
      <dgm:t>
        <a:bodyPr/>
        <a:lstStyle/>
        <a:p>
          <a:endParaRPr lang="en-US"/>
        </a:p>
      </dgm:t>
    </dgm:pt>
    <dgm:pt modelId="{49C3DCE2-8AAD-4F10-B4C0-029BE977D1DC}" type="sibTrans" cxnId="{EEE718F4-42B7-4DBF-BA88-ECA826222A46}">
      <dgm:prSet/>
      <dgm:spPr/>
      <dgm:t>
        <a:bodyPr/>
        <a:lstStyle/>
        <a:p>
          <a:endParaRPr lang="en-US"/>
        </a:p>
      </dgm:t>
    </dgm:pt>
    <dgm:pt modelId="{D51ADBCF-1AD3-4079-8F56-F6C03C275D42}">
      <dgm:prSet/>
      <dgm:spPr/>
      <dgm:t>
        <a:bodyPr/>
        <a:lstStyle/>
        <a:p>
          <a:r>
            <a:rPr lang="hu-HU" b="0"/>
            <a:t>Kerttervezés</a:t>
          </a:r>
          <a:endParaRPr lang="en-US"/>
        </a:p>
      </dgm:t>
    </dgm:pt>
    <dgm:pt modelId="{442732A0-4E97-43FD-A8EE-C0804B097F1F}" type="parTrans" cxnId="{849D32B9-A100-4FD1-9713-153EA2E1F9F9}">
      <dgm:prSet/>
      <dgm:spPr/>
      <dgm:t>
        <a:bodyPr/>
        <a:lstStyle/>
        <a:p>
          <a:endParaRPr lang="en-US"/>
        </a:p>
      </dgm:t>
    </dgm:pt>
    <dgm:pt modelId="{4BCB0502-3C08-41CA-9021-1BE4A257D6DC}" type="sibTrans" cxnId="{849D32B9-A100-4FD1-9713-153EA2E1F9F9}">
      <dgm:prSet/>
      <dgm:spPr/>
      <dgm:t>
        <a:bodyPr/>
        <a:lstStyle/>
        <a:p>
          <a:endParaRPr lang="en-US"/>
        </a:p>
      </dgm:t>
    </dgm:pt>
    <dgm:pt modelId="{BBE889B3-3B49-4B9A-842D-CF4639186012}">
      <dgm:prSet/>
      <dgm:spPr/>
      <dgm:t>
        <a:bodyPr/>
        <a:lstStyle/>
        <a:p>
          <a:r>
            <a:rPr lang="hu-HU"/>
            <a:t>Vetőmagok beszerzése</a:t>
          </a:r>
          <a:endParaRPr lang="en-US"/>
        </a:p>
      </dgm:t>
    </dgm:pt>
    <dgm:pt modelId="{688E1375-BD24-456B-870A-596271A3E808}" type="parTrans" cxnId="{2961014E-3FC7-4714-8261-B74C43D79C9E}">
      <dgm:prSet/>
      <dgm:spPr/>
      <dgm:t>
        <a:bodyPr/>
        <a:lstStyle/>
        <a:p>
          <a:endParaRPr lang="en-US"/>
        </a:p>
      </dgm:t>
    </dgm:pt>
    <dgm:pt modelId="{9E0025F8-21CB-490E-A208-B21F55CA6EF4}" type="sibTrans" cxnId="{2961014E-3FC7-4714-8261-B74C43D79C9E}">
      <dgm:prSet/>
      <dgm:spPr/>
      <dgm:t>
        <a:bodyPr/>
        <a:lstStyle/>
        <a:p>
          <a:endParaRPr lang="en-US"/>
        </a:p>
      </dgm:t>
    </dgm:pt>
    <dgm:pt modelId="{475DC7BC-9B68-45A4-A3ED-BAFFD136037E}">
      <dgm:prSet/>
      <dgm:spPr/>
      <dgm:t>
        <a:bodyPr/>
        <a:lstStyle/>
        <a:p>
          <a:r>
            <a:rPr lang="hu-HU"/>
            <a:t>Ültetés/vetés</a:t>
          </a:r>
          <a:endParaRPr lang="en-US"/>
        </a:p>
      </dgm:t>
    </dgm:pt>
    <dgm:pt modelId="{6AF42812-47A9-40BF-AF03-14263181B5B9}" type="parTrans" cxnId="{830E0E0A-11F4-4D36-927B-3329A8EE5B50}">
      <dgm:prSet/>
      <dgm:spPr/>
      <dgm:t>
        <a:bodyPr/>
        <a:lstStyle/>
        <a:p>
          <a:endParaRPr lang="en-US"/>
        </a:p>
      </dgm:t>
    </dgm:pt>
    <dgm:pt modelId="{A330A52B-F730-462E-9AC6-55E15705372F}" type="sibTrans" cxnId="{830E0E0A-11F4-4D36-927B-3329A8EE5B50}">
      <dgm:prSet/>
      <dgm:spPr/>
      <dgm:t>
        <a:bodyPr/>
        <a:lstStyle/>
        <a:p>
          <a:endParaRPr lang="en-US"/>
        </a:p>
      </dgm:t>
    </dgm:pt>
    <dgm:pt modelId="{81031164-F0D6-41F3-9155-A9C989458B97}" type="pres">
      <dgm:prSet presAssocID="{8D0FCB3F-CBC6-4443-AE16-ECEF9F75EFDF}" presName="linear" presStyleCnt="0">
        <dgm:presLayoutVars>
          <dgm:animLvl val="lvl"/>
          <dgm:resizeHandles val="exact"/>
        </dgm:presLayoutVars>
      </dgm:prSet>
      <dgm:spPr/>
    </dgm:pt>
    <dgm:pt modelId="{88024761-5FC4-4E71-9455-0B71CF6397F6}" type="pres">
      <dgm:prSet presAssocID="{E6BD78D0-965C-4931-B093-EE85025B932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24360EB-D0CF-4313-A657-9BE641739BA6}" type="pres">
      <dgm:prSet presAssocID="{A1222795-39AD-4CF6-81A2-007C486BFBD0}" presName="spacer" presStyleCnt="0"/>
      <dgm:spPr/>
    </dgm:pt>
    <dgm:pt modelId="{41DCACE9-A5C1-4547-A69A-793D194AE544}" type="pres">
      <dgm:prSet presAssocID="{4C2600A7-E0DA-4AD1-A1FD-CD988079BEB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81BBCD4-D950-47B8-B7D6-C03994CA42D6}" type="pres">
      <dgm:prSet presAssocID="{49C3DCE2-8AAD-4F10-B4C0-029BE977D1DC}" presName="spacer" presStyleCnt="0"/>
      <dgm:spPr/>
    </dgm:pt>
    <dgm:pt modelId="{9C883F0E-19FC-45E7-80A9-70D911A3F6FE}" type="pres">
      <dgm:prSet presAssocID="{D51ADBCF-1AD3-4079-8F56-F6C03C275D4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87CBA55-896A-415F-A146-1B07AD09D8F8}" type="pres">
      <dgm:prSet presAssocID="{4BCB0502-3C08-41CA-9021-1BE4A257D6DC}" presName="spacer" presStyleCnt="0"/>
      <dgm:spPr/>
    </dgm:pt>
    <dgm:pt modelId="{D0721F8D-84DF-492B-9851-7F970C344D0E}" type="pres">
      <dgm:prSet presAssocID="{BBE889B3-3B49-4B9A-842D-CF463918601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C8EE46D-631E-4F35-A11B-D9F7856369F4}" type="pres">
      <dgm:prSet presAssocID="{9E0025F8-21CB-490E-A208-B21F55CA6EF4}" presName="spacer" presStyleCnt="0"/>
      <dgm:spPr/>
    </dgm:pt>
    <dgm:pt modelId="{66597C7C-94A7-4024-B414-10AC33ED71A5}" type="pres">
      <dgm:prSet presAssocID="{475DC7BC-9B68-45A4-A3ED-BAFFD136037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30E0E0A-11F4-4D36-927B-3329A8EE5B50}" srcId="{8D0FCB3F-CBC6-4443-AE16-ECEF9F75EFDF}" destId="{475DC7BC-9B68-45A4-A3ED-BAFFD136037E}" srcOrd="4" destOrd="0" parTransId="{6AF42812-47A9-40BF-AF03-14263181B5B9}" sibTransId="{A330A52B-F730-462E-9AC6-55E15705372F}"/>
    <dgm:cxn modelId="{38B94D19-53E4-4B72-937C-91B08766CB7C}" type="presOf" srcId="{BBE889B3-3B49-4B9A-842D-CF4639186012}" destId="{D0721F8D-84DF-492B-9851-7F970C344D0E}" srcOrd="0" destOrd="0" presId="urn:microsoft.com/office/officeart/2005/8/layout/vList2"/>
    <dgm:cxn modelId="{4FF0792A-C911-4656-BE2D-6C60A907486C}" type="presOf" srcId="{475DC7BC-9B68-45A4-A3ED-BAFFD136037E}" destId="{66597C7C-94A7-4024-B414-10AC33ED71A5}" srcOrd="0" destOrd="0" presId="urn:microsoft.com/office/officeart/2005/8/layout/vList2"/>
    <dgm:cxn modelId="{A1FBF048-BC50-4E9C-BE4F-7A4FE899C1FD}" type="presOf" srcId="{4C2600A7-E0DA-4AD1-A1FD-CD988079BEB9}" destId="{41DCACE9-A5C1-4547-A69A-793D194AE544}" srcOrd="0" destOrd="0" presId="urn:microsoft.com/office/officeart/2005/8/layout/vList2"/>
    <dgm:cxn modelId="{62B67F49-86FC-49D5-923F-2B79D102C6AD}" srcId="{8D0FCB3F-CBC6-4443-AE16-ECEF9F75EFDF}" destId="{E6BD78D0-965C-4931-B093-EE85025B932A}" srcOrd="0" destOrd="0" parTransId="{EE3E90F3-131E-4009-8C29-BF48557C8542}" sibTransId="{A1222795-39AD-4CF6-81A2-007C486BFBD0}"/>
    <dgm:cxn modelId="{2961014E-3FC7-4714-8261-B74C43D79C9E}" srcId="{8D0FCB3F-CBC6-4443-AE16-ECEF9F75EFDF}" destId="{BBE889B3-3B49-4B9A-842D-CF4639186012}" srcOrd="3" destOrd="0" parTransId="{688E1375-BD24-456B-870A-596271A3E808}" sibTransId="{9E0025F8-21CB-490E-A208-B21F55CA6EF4}"/>
    <dgm:cxn modelId="{3902A99F-2124-48A6-8862-24E18467A898}" type="presOf" srcId="{E6BD78D0-965C-4931-B093-EE85025B932A}" destId="{88024761-5FC4-4E71-9455-0B71CF6397F6}" srcOrd="0" destOrd="0" presId="urn:microsoft.com/office/officeart/2005/8/layout/vList2"/>
    <dgm:cxn modelId="{C299D1A1-EA00-489D-9DA9-D541780463E8}" type="presOf" srcId="{8D0FCB3F-CBC6-4443-AE16-ECEF9F75EFDF}" destId="{81031164-F0D6-41F3-9155-A9C989458B97}" srcOrd="0" destOrd="0" presId="urn:microsoft.com/office/officeart/2005/8/layout/vList2"/>
    <dgm:cxn modelId="{849D32B9-A100-4FD1-9713-153EA2E1F9F9}" srcId="{8D0FCB3F-CBC6-4443-AE16-ECEF9F75EFDF}" destId="{D51ADBCF-1AD3-4079-8F56-F6C03C275D42}" srcOrd="2" destOrd="0" parTransId="{442732A0-4E97-43FD-A8EE-C0804B097F1F}" sibTransId="{4BCB0502-3C08-41CA-9021-1BE4A257D6DC}"/>
    <dgm:cxn modelId="{BC1FF9CE-E7B3-4C76-8406-642A2FB72776}" type="presOf" srcId="{D51ADBCF-1AD3-4079-8F56-F6C03C275D42}" destId="{9C883F0E-19FC-45E7-80A9-70D911A3F6FE}" srcOrd="0" destOrd="0" presId="urn:microsoft.com/office/officeart/2005/8/layout/vList2"/>
    <dgm:cxn modelId="{EEE718F4-42B7-4DBF-BA88-ECA826222A46}" srcId="{8D0FCB3F-CBC6-4443-AE16-ECEF9F75EFDF}" destId="{4C2600A7-E0DA-4AD1-A1FD-CD988079BEB9}" srcOrd="1" destOrd="0" parTransId="{30C6DF88-7845-4023-8F50-33C2BFD33269}" sibTransId="{49C3DCE2-8AAD-4F10-B4C0-029BE977D1DC}"/>
    <dgm:cxn modelId="{B8452683-D926-4611-814D-707786044E50}" type="presParOf" srcId="{81031164-F0D6-41F3-9155-A9C989458B97}" destId="{88024761-5FC4-4E71-9455-0B71CF6397F6}" srcOrd="0" destOrd="0" presId="urn:microsoft.com/office/officeart/2005/8/layout/vList2"/>
    <dgm:cxn modelId="{3F9FEAA9-BCDF-40ED-8324-25856DD7FF4B}" type="presParOf" srcId="{81031164-F0D6-41F3-9155-A9C989458B97}" destId="{724360EB-D0CF-4313-A657-9BE641739BA6}" srcOrd="1" destOrd="0" presId="urn:microsoft.com/office/officeart/2005/8/layout/vList2"/>
    <dgm:cxn modelId="{0D53CF9C-D0A2-47E6-A03C-8F93C7218AA1}" type="presParOf" srcId="{81031164-F0D6-41F3-9155-A9C989458B97}" destId="{41DCACE9-A5C1-4547-A69A-793D194AE544}" srcOrd="2" destOrd="0" presId="urn:microsoft.com/office/officeart/2005/8/layout/vList2"/>
    <dgm:cxn modelId="{84BC9197-5055-484C-B926-80F79F5433B6}" type="presParOf" srcId="{81031164-F0D6-41F3-9155-A9C989458B97}" destId="{881BBCD4-D950-47B8-B7D6-C03994CA42D6}" srcOrd="3" destOrd="0" presId="urn:microsoft.com/office/officeart/2005/8/layout/vList2"/>
    <dgm:cxn modelId="{1EAF4637-AF68-4E65-A460-F359B92DA548}" type="presParOf" srcId="{81031164-F0D6-41F3-9155-A9C989458B97}" destId="{9C883F0E-19FC-45E7-80A9-70D911A3F6FE}" srcOrd="4" destOrd="0" presId="urn:microsoft.com/office/officeart/2005/8/layout/vList2"/>
    <dgm:cxn modelId="{C013723B-028B-4F3E-BF3B-034A621A1C11}" type="presParOf" srcId="{81031164-F0D6-41F3-9155-A9C989458B97}" destId="{487CBA55-896A-415F-A146-1B07AD09D8F8}" srcOrd="5" destOrd="0" presId="urn:microsoft.com/office/officeart/2005/8/layout/vList2"/>
    <dgm:cxn modelId="{F1FB7ED8-8E54-43A5-BF42-3A30A86D1FE9}" type="presParOf" srcId="{81031164-F0D6-41F3-9155-A9C989458B97}" destId="{D0721F8D-84DF-492B-9851-7F970C344D0E}" srcOrd="6" destOrd="0" presId="urn:microsoft.com/office/officeart/2005/8/layout/vList2"/>
    <dgm:cxn modelId="{163136DF-9A67-44FA-B345-A1AFC4A118D7}" type="presParOf" srcId="{81031164-F0D6-41F3-9155-A9C989458B97}" destId="{DC8EE46D-631E-4F35-A11B-D9F7856369F4}" srcOrd="7" destOrd="0" presId="urn:microsoft.com/office/officeart/2005/8/layout/vList2"/>
    <dgm:cxn modelId="{AC6DB600-ED2E-4469-9AE5-9B32B399B997}" type="presParOf" srcId="{81031164-F0D6-41F3-9155-A9C989458B97}" destId="{66597C7C-94A7-4024-B414-10AC33ED71A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07D313-6E44-45DD-8C65-C603EB735EB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FE25C3A-EC87-4DA8-BF29-01C62DB2B368}">
      <dgm:prSet/>
      <dgm:spPr/>
      <dgm:t>
        <a:bodyPr/>
        <a:lstStyle/>
        <a:p>
          <a:r>
            <a:rPr lang="hu-HU"/>
            <a:t>Napos – félárnyékos helyet keressünk</a:t>
          </a:r>
          <a:endParaRPr lang="en-US"/>
        </a:p>
      </dgm:t>
    </dgm:pt>
    <dgm:pt modelId="{F72C78A9-38EA-4569-8D8C-69335200CCDE}" type="parTrans" cxnId="{89BC1513-5354-4F1B-8863-B80EDED21284}">
      <dgm:prSet/>
      <dgm:spPr/>
      <dgm:t>
        <a:bodyPr/>
        <a:lstStyle/>
        <a:p>
          <a:endParaRPr lang="en-US"/>
        </a:p>
      </dgm:t>
    </dgm:pt>
    <dgm:pt modelId="{6342938C-1472-4293-8564-3E127E7BE794}" type="sibTrans" cxnId="{89BC1513-5354-4F1B-8863-B80EDED21284}">
      <dgm:prSet/>
      <dgm:spPr/>
      <dgm:t>
        <a:bodyPr/>
        <a:lstStyle/>
        <a:p>
          <a:endParaRPr lang="en-US"/>
        </a:p>
      </dgm:t>
    </dgm:pt>
    <dgm:pt modelId="{226F7F67-FB21-4CA5-BD17-5BC46FA64525}">
      <dgm:prSet/>
      <dgm:spPr/>
      <dgm:t>
        <a:bodyPr/>
        <a:lstStyle/>
        <a:p>
          <a:r>
            <a:rPr lang="hu-HU"/>
            <a:t>Jó szomszéd- rossz szomszéd</a:t>
          </a:r>
          <a:endParaRPr lang="en-US"/>
        </a:p>
      </dgm:t>
    </dgm:pt>
    <dgm:pt modelId="{CB30005F-49A2-4E9E-AA7A-439ED1F03E12}" type="parTrans" cxnId="{64482702-6681-4E37-A6F4-4437C67DB420}">
      <dgm:prSet/>
      <dgm:spPr/>
      <dgm:t>
        <a:bodyPr/>
        <a:lstStyle/>
        <a:p>
          <a:endParaRPr lang="en-US"/>
        </a:p>
      </dgm:t>
    </dgm:pt>
    <dgm:pt modelId="{EBB49E78-C8A9-43F5-9477-A986358C37E9}" type="sibTrans" cxnId="{64482702-6681-4E37-A6F4-4437C67DB420}">
      <dgm:prSet/>
      <dgm:spPr/>
      <dgm:t>
        <a:bodyPr/>
        <a:lstStyle/>
        <a:p>
          <a:endParaRPr lang="en-US"/>
        </a:p>
      </dgm:t>
    </dgm:pt>
    <dgm:pt modelId="{B8EC6179-5ECE-485E-9156-172BFFC2E610}">
      <dgm:prSet/>
      <dgm:spPr/>
      <dgm:t>
        <a:bodyPr/>
        <a:lstStyle/>
        <a:p>
          <a:r>
            <a:rPr lang="hu-HU"/>
            <a:t>Mulcsolás vagy/és locsolás</a:t>
          </a:r>
          <a:endParaRPr lang="en-US"/>
        </a:p>
      </dgm:t>
    </dgm:pt>
    <dgm:pt modelId="{5BF31F09-26E3-41FB-877D-0603FC0E48C6}" type="parTrans" cxnId="{B490E5D8-4FC6-40C9-BA11-C8C485A6B7E2}">
      <dgm:prSet/>
      <dgm:spPr/>
      <dgm:t>
        <a:bodyPr/>
        <a:lstStyle/>
        <a:p>
          <a:endParaRPr lang="en-US"/>
        </a:p>
      </dgm:t>
    </dgm:pt>
    <dgm:pt modelId="{C61416E2-3266-44FC-B75D-C3360AADA4B3}" type="sibTrans" cxnId="{B490E5D8-4FC6-40C9-BA11-C8C485A6B7E2}">
      <dgm:prSet/>
      <dgm:spPr/>
      <dgm:t>
        <a:bodyPr/>
        <a:lstStyle/>
        <a:p>
          <a:endParaRPr lang="en-US"/>
        </a:p>
      </dgm:t>
    </dgm:pt>
    <dgm:pt modelId="{63D85BEB-C85A-4B30-AEAF-9F46376A3A4B}">
      <dgm:prSet/>
      <dgm:spPr/>
      <dgm:t>
        <a:bodyPr/>
        <a:lstStyle/>
        <a:p>
          <a:r>
            <a:rPr lang="hu-HU"/>
            <a:t>Védő növények</a:t>
          </a:r>
          <a:endParaRPr lang="en-US"/>
        </a:p>
      </dgm:t>
    </dgm:pt>
    <dgm:pt modelId="{6D375E3E-8AEC-40BB-8681-4F355A2E81F2}" type="parTrans" cxnId="{D98F6F75-3A46-4ADF-AD4C-EE293A508BAC}">
      <dgm:prSet/>
      <dgm:spPr/>
      <dgm:t>
        <a:bodyPr/>
        <a:lstStyle/>
        <a:p>
          <a:endParaRPr lang="en-US"/>
        </a:p>
      </dgm:t>
    </dgm:pt>
    <dgm:pt modelId="{B60FFF00-1BC7-4FB9-B819-6C5F472E293E}" type="sibTrans" cxnId="{D98F6F75-3A46-4ADF-AD4C-EE293A508BAC}">
      <dgm:prSet/>
      <dgm:spPr/>
      <dgm:t>
        <a:bodyPr/>
        <a:lstStyle/>
        <a:p>
          <a:endParaRPr lang="en-US"/>
        </a:p>
      </dgm:t>
    </dgm:pt>
    <dgm:pt modelId="{60C14A4D-71A6-4F75-BC10-53972DCC6305}">
      <dgm:prSet/>
      <dgm:spPr/>
      <dgm:t>
        <a:bodyPr/>
        <a:lstStyle/>
        <a:p>
          <a:r>
            <a:rPr lang="hu-HU"/>
            <a:t>Zöld trágya avagy ne legyen pőre a talaj</a:t>
          </a:r>
          <a:endParaRPr lang="en-US"/>
        </a:p>
      </dgm:t>
    </dgm:pt>
    <dgm:pt modelId="{8E0CB91C-10E0-4853-8339-31E04173481B}" type="parTrans" cxnId="{C2C02F12-1532-4E8E-B117-C91613AC0422}">
      <dgm:prSet/>
      <dgm:spPr/>
      <dgm:t>
        <a:bodyPr/>
        <a:lstStyle/>
        <a:p>
          <a:endParaRPr lang="en-US"/>
        </a:p>
      </dgm:t>
    </dgm:pt>
    <dgm:pt modelId="{F047B74A-6790-4F19-982C-5FBB1FB092A7}" type="sibTrans" cxnId="{C2C02F12-1532-4E8E-B117-C91613AC0422}">
      <dgm:prSet/>
      <dgm:spPr/>
      <dgm:t>
        <a:bodyPr/>
        <a:lstStyle/>
        <a:p>
          <a:endParaRPr lang="en-US"/>
        </a:p>
      </dgm:t>
    </dgm:pt>
    <dgm:pt modelId="{771C6B42-FBF7-4FEB-B63D-A48ECB27C6D6}">
      <dgm:prSet/>
      <dgm:spPr/>
      <dgm:t>
        <a:bodyPr/>
        <a:lstStyle/>
        <a:p>
          <a:r>
            <a:rPr lang="hu-HU"/>
            <a:t>Víz gazdálkodás (esővíz gyűjtése)</a:t>
          </a:r>
          <a:endParaRPr lang="en-US"/>
        </a:p>
      </dgm:t>
    </dgm:pt>
    <dgm:pt modelId="{486E033A-B62D-4C09-B47A-D6548F05B69B}" type="parTrans" cxnId="{B6D94835-9949-4BF8-9D91-629EE7B1BCC9}">
      <dgm:prSet/>
      <dgm:spPr/>
      <dgm:t>
        <a:bodyPr/>
        <a:lstStyle/>
        <a:p>
          <a:endParaRPr lang="en-US"/>
        </a:p>
      </dgm:t>
    </dgm:pt>
    <dgm:pt modelId="{7D98B056-F37F-4B15-8BE1-B1D91A7543E4}" type="sibTrans" cxnId="{B6D94835-9949-4BF8-9D91-629EE7B1BCC9}">
      <dgm:prSet/>
      <dgm:spPr/>
      <dgm:t>
        <a:bodyPr/>
        <a:lstStyle/>
        <a:p>
          <a:endParaRPr lang="en-US"/>
        </a:p>
      </dgm:t>
    </dgm:pt>
    <dgm:pt modelId="{FBA54A08-36C5-4FFE-AEC7-8DFAA1BB1333}" type="pres">
      <dgm:prSet presAssocID="{A607D313-6E44-45DD-8C65-C603EB735EB7}" presName="linear" presStyleCnt="0">
        <dgm:presLayoutVars>
          <dgm:animLvl val="lvl"/>
          <dgm:resizeHandles val="exact"/>
        </dgm:presLayoutVars>
      </dgm:prSet>
      <dgm:spPr/>
    </dgm:pt>
    <dgm:pt modelId="{92C8F948-024A-44EC-A38B-5C7E3A64BA67}" type="pres">
      <dgm:prSet presAssocID="{0FE25C3A-EC87-4DA8-BF29-01C62DB2B36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20AB906-7A5C-4A26-A844-6B97B4DB20C2}" type="pres">
      <dgm:prSet presAssocID="{6342938C-1472-4293-8564-3E127E7BE794}" presName="spacer" presStyleCnt="0"/>
      <dgm:spPr/>
    </dgm:pt>
    <dgm:pt modelId="{5E31D0F5-64AE-4834-83A0-F01C008EBCFB}" type="pres">
      <dgm:prSet presAssocID="{226F7F67-FB21-4CA5-BD17-5BC46FA6452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4F1EB75-3D92-41CA-8665-7906FCD147A7}" type="pres">
      <dgm:prSet presAssocID="{EBB49E78-C8A9-43F5-9477-A986358C37E9}" presName="spacer" presStyleCnt="0"/>
      <dgm:spPr/>
    </dgm:pt>
    <dgm:pt modelId="{61032B12-1B51-4056-836D-F2A13A0CD015}" type="pres">
      <dgm:prSet presAssocID="{B8EC6179-5ECE-485E-9156-172BFFC2E61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9CA8530-3243-4D68-9A7F-B66E2DEA8D94}" type="pres">
      <dgm:prSet presAssocID="{C61416E2-3266-44FC-B75D-C3360AADA4B3}" presName="spacer" presStyleCnt="0"/>
      <dgm:spPr/>
    </dgm:pt>
    <dgm:pt modelId="{3FD11421-22F1-4B2B-898B-5D966E51CE2A}" type="pres">
      <dgm:prSet presAssocID="{63D85BEB-C85A-4B30-AEAF-9F46376A3A4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6E2DC31-9CBC-4E71-9DEA-571B7E544465}" type="pres">
      <dgm:prSet presAssocID="{B60FFF00-1BC7-4FB9-B819-6C5F472E293E}" presName="spacer" presStyleCnt="0"/>
      <dgm:spPr/>
    </dgm:pt>
    <dgm:pt modelId="{371B9893-6E16-4305-B6F5-1D3E91EDAEDE}" type="pres">
      <dgm:prSet presAssocID="{60C14A4D-71A6-4F75-BC10-53972DCC630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53FBA3C-444C-4E09-9B2F-3049C95B5C99}" type="pres">
      <dgm:prSet presAssocID="{F047B74A-6790-4F19-982C-5FBB1FB092A7}" presName="spacer" presStyleCnt="0"/>
      <dgm:spPr/>
    </dgm:pt>
    <dgm:pt modelId="{C3FCD091-3881-4FFC-99FC-5103919D0C6B}" type="pres">
      <dgm:prSet presAssocID="{771C6B42-FBF7-4FEB-B63D-A48ECB27C6D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DE8FA00-6B13-4C88-8A5C-460708AA79C4}" type="presOf" srcId="{0FE25C3A-EC87-4DA8-BF29-01C62DB2B368}" destId="{92C8F948-024A-44EC-A38B-5C7E3A64BA67}" srcOrd="0" destOrd="0" presId="urn:microsoft.com/office/officeart/2005/8/layout/vList2"/>
    <dgm:cxn modelId="{64482702-6681-4E37-A6F4-4437C67DB420}" srcId="{A607D313-6E44-45DD-8C65-C603EB735EB7}" destId="{226F7F67-FB21-4CA5-BD17-5BC46FA64525}" srcOrd="1" destOrd="0" parTransId="{CB30005F-49A2-4E9E-AA7A-439ED1F03E12}" sibTransId="{EBB49E78-C8A9-43F5-9477-A986358C37E9}"/>
    <dgm:cxn modelId="{C2C02F12-1532-4E8E-B117-C91613AC0422}" srcId="{A607D313-6E44-45DD-8C65-C603EB735EB7}" destId="{60C14A4D-71A6-4F75-BC10-53972DCC6305}" srcOrd="4" destOrd="0" parTransId="{8E0CB91C-10E0-4853-8339-31E04173481B}" sibTransId="{F047B74A-6790-4F19-982C-5FBB1FB092A7}"/>
    <dgm:cxn modelId="{2A59A012-2F39-4697-B470-E61139842DDD}" type="presOf" srcId="{60C14A4D-71A6-4F75-BC10-53972DCC6305}" destId="{371B9893-6E16-4305-B6F5-1D3E91EDAEDE}" srcOrd="0" destOrd="0" presId="urn:microsoft.com/office/officeart/2005/8/layout/vList2"/>
    <dgm:cxn modelId="{89BC1513-5354-4F1B-8863-B80EDED21284}" srcId="{A607D313-6E44-45DD-8C65-C603EB735EB7}" destId="{0FE25C3A-EC87-4DA8-BF29-01C62DB2B368}" srcOrd="0" destOrd="0" parTransId="{F72C78A9-38EA-4569-8D8C-69335200CCDE}" sibTransId="{6342938C-1472-4293-8564-3E127E7BE794}"/>
    <dgm:cxn modelId="{C1E9A11A-C0C5-4B14-9A86-6DE0DCC8115B}" type="presOf" srcId="{A607D313-6E44-45DD-8C65-C603EB735EB7}" destId="{FBA54A08-36C5-4FFE-AEC7-8DFAA1BB1333}" srcOrd="0" destOrd="0" presId="urn:microsoft.com/office/officeart/2005/8/layout/vList2"/>
    <dgm:cxn modelId="{B6D94835-9949-4BF8-9D91-629EE7B1BCC9}" srcId="{A607D313-6E44-45DD-8C65-C603EB735EB7}" destId="{771C6B42-FBF7-4FEB-B63D-A48ECB27C6D6}" srcOrd="5" destOrd="0" parTransId="{486E033A-B62D-4C09-B47A-D6548F05B69B}" sibTransId="{7D98B056-F37F-4B15-8BE1-B1D91A7543E4}"/>
    <dgm:cxn modelId="{D98F6F75-3A46-4ADF-AD4C-EE293A508BAC}" srcId="{A607D313-6E44-45DD-8C65-C603EB735EB7}" destId="{63D85BEB-C85A-4B30-AEAF-9F46376A3A4B}" srcOrd="3" destOrd="0" parTransId="{6D375E3E-8AEC-40BB-8681-4F355A2E81F2}" sibTransId="{B60FFF00-1BC7-4FB9-B819-6C5F472E293E}"/>
    <dgm:cxn modelId="{60C88D57-90C8-4EE0-97DB-7714421C14A5}" type="presOf" srcId="{226F7F67-FB21-4CA5-BD17-5BC46FA64525}" destId="{5E31D0F5-64AE-4834-83A0-F01C008EBCFB}" srcOrd="0" destOrd="0" presId="urn:microsoft.com/office/officeart/2005/8/layout/vList2"/>
    <dgm:cxn modelId="{7089F58F-86FB-4A85-9560-BC46303213AD}" type="presOf" srcId="{771C6B42-FBF7-4FEB-B63D-A48ECB27C6D6}" destId="{C3FCD091-3881-4FFC-99FC-5103919D0C6B}" srcOrd="0" destOrd="0" presId="urn:microsoft.com/office/officeart/2005/8/layout/vList2"/>
    <dgm:cxn modelId="{89FC7ABA-4B46-44D1-8718-882495CF67A6}" type="presOf" srcId="{63D85BEB-C85A-4B30-AEAF-9F46376A3A4B}" destId="{3FD11421-22F1-4B2B-898B-5D966E51CE2A}" srcOrd="0" destOrd="0" presId="urn:microsoft.com/office/officeart/2005/8/layout/vList2"/>
    <dgm:cxn modelId="{B490E5D8-4FC6-40C9-BA11-C8C485A6B7E2}" srcId="{A607D313-6E44-45DD-8C65-C603EB735EB7}" destId="{B8EC6179-5ECE-485E-9156-172BFFC2E610}" srcOrd="2" destOrd="0" parTransId="{5BF31F09-26E3-41FB-877D-0603FC0E48C6}" sibTransId="{C61416E2-3266-44FC-B75D-C3360AADA4B3}"/>
    <dgm:cxn modelId="{F57AA2FD-3AC4-4E03-8869-46606EB20051}" type="presOf" srcId="{B8EC6179-5ECE-485E-9156-172BFFC2E610}" destId="{61032B12-1B51-4056-836D-F2A13A0CD015}" srcOrd="0" destOrd="0" presId="urn:microsoft.com/office/officeart/2005/8/layout/vList2"/>
    <dgm:cxn modelId="{D6A071EB-D10C-4600-8356-3C8D679F9613}" type="presParOf" srcId="{FBA54A08-36C5-4FFE-AEC7-8DFAA1BB1333}" destId="{92C8F948-024A-44EC-A38B-5C7E3A64BA67}" srcOrd="0" destOrd="0" presId="urn:microsoft.com/office/officeart/2005/8/layout/vList2"/>
    <dgm:cxn modelId="{F6914811-3648-4A03-BB63-C71919E56F8B}" type="presParOf" srcId="{FBA54A08-36C5-4FFE-AEC7-8DFAA1BB1333}" destId="{F20AB906-7A5C-4A26-A844-6B97B4DB20C2}" srcOrd="1" destOrd="0" presId="urn:microsoft.com/office/officeart/2005/8/layout/vList2"/>
    <dgm:cxn modelId="{85ECD0AA-B79F-413D-9202-56588C49C981}" type="presParOf" srcId="{FBA54A08-36C5-4FFE-AEC7-8DFAA1BB1333}" destId="{5E31D0F5-64AE-4834-83A0-F01C008EBCFB}" srcOrd="2" destOrd="0" presId="urn:microsoft.com/office/officeart/2005/8/layout/vList2"/>
    <dgm:cxn modelId="{B1FD353C-D843-468C-A45C-D829E3E193F8}" type="presParOf" srcId="{FBA54A08-36C5-4FFE-AEC7-8DFAA1BB1333}" destId="{74F1EB75-3D92-41CA-8665-7906FCD147A7}" srcOrd="3" destOrd="0" presId="urn:microsoft.com/office/officeart/2005/8/layout/vList2"/>
    <dgm:cxn modelId="{B1582161-2855-4483-ACD4-BCBF697D9EF2}" type="presParOf" srcId="{FBA54A08-36C5-4FFE-AEC7-8DFAA1BB1333}" destId="{61032B12-1B51-4056-836D-F2A13A0CD015}" srcOrd="4" destOrd="0" presId="urn:microsoft.com/office/officeart/2005/8/layout/vList2"/>
    <dgm:cxn modelId="{8FA15D89-CF2F-4874-9DA8-057D0BEE975F}" type="presParOf" srcId="{FBA54A08-36C5-4FFE-AEC7-8DFAA1BB1333}" destId="{79CA8530-3243-4D68-9A7F-B66E2DEA8D94}" srcOrd="5" destOrd="0" presId="urn:microsoft.com/office/officeart/2005/8/layout/vList2"/>
    <dgm:cxn modelId="{CE8D0CB0-73C6-456C-9BDA-254A25200F4D}" type="presParOf" srcId="{FBA54A08-36C5-4FFE-AEC7-8DFAA1BB1333}" destId="{3FD11421-22F1-4B2B-898B-5D966E51CE2A}" srcOrd="6" destOrd="0" presId="urn:microsoft.com/office/officeart/2005/8/layout/vList2"/>
    <dgm:cxn modelId="{171BD388-B170-42B8-B2FA-DECDCC6F80BC}" type="presParOf" srcId="{FBA54A08-36C5-4FFE-AEC7-8DFAA1BB1333}" destId="{86E2DC31-9CBC-4E71-9DEA-571B7E544465}" srcOrd="7" destOrd="0" presId="urn:microsoft.com/office/officeart/2005/8/layout/vList2"/>
    <dgm:cxn modelId="{319825C6-5C35-4F74-A427-80C515B7C85E}" type="presParOf" srcId="{FBA54A08-36C5-4FFE-AEC7-8DFAA1BB1333}" destId="{371B9893-6E16-4305-B6F5-1D3E91EDAEDE}" srcOrd="8" destOrd="0" presId="urn:microsoft.com/office/officeart/2005/8/layout/vList2"/>
    <dgm:cxn modelId="{7EA6D8C4-F4D7-4E96-8C62-CCDF4E7BD557}" type="presParOf" srcId="{FBA54A08-36C5-4FFE-AEC7-8DFAA1BB1333}" destId="{153FBA3C-444C-4E09-9B2F-3049C95B5C99}" srcOrd="9" destOrd="0" presId="urn:microsoft.com/office/officeart/2005/8/layout/vList2"/>
    <dgm:cxn modelId="{84106E9F-6F79-4A80-8AE6-6456A177A496}" type="presParOf" srcId="{FBA54A08-36C5-4FFE-AEC7-8DFAA1BB1333}" destId="{C3FCD091-3881-4FFC-99FC-5103919D0C6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4FF84E-C19F-4925-8F1F-180953BEEC3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3A0284F-9C14-45B7-B1D1-C9CC485971DD}">
      <dgm:prSet/>
      <dgm:spPr/>
      <dgm:t>
        <a:bodyPr/>
        <a:lstStyle/>
        <a:p>
          <a:r>
            <a:rPr lang="hu-HU"/>
            <a:t>Alapelv: a fa koronájának fényre és levegőre van szüksége!!!</a:t>
          </a:r>
          <a:endParaRPr lang="en-US"/>
        </a:p>
      </dgm:t>
    </dgm:pt>
    <dgm:pt modelId="{8374CB08-880C-4986-AB08-C7023EA3CF66}" type="parTrans" cxnId="{556FEC59-47B8-4E8E-B10E-40BEC07888FD}">
      <dgm:prSet/>
      <dgm:spPr/>
      <dgm:t>
        <a:bodyPr/>
        <a:lstStyle/>
        <a:p>
          <a:endParaRPr lang="en-US"/>
        </a:p>
      </dgm:t>
    </dgm:pt>
    <dgm:pt modelId="{F85907A0-8FF7-41B9-85AB-004D0FAC9029}" type="sibTrans" cxnId="{556FEC59-47B8-4E8E-B10E-40BEC07888FD}">
      <dgm:prSet/>
      <dgm:spPr/>
      <dgm:t>
        <a:bodyPr/>
        <a:lstStyle/>
        <a:p>
          <a:endParaRPr lang="en-US"/>
        </a:p>
      </dgm:t>
    </dgm:pt>
    <dgm:pt modelId="{6492CAEA-7912-42FD-9D54-845C5E205DE2}">
      <dgm:prSet/>
      <dgm:spPr/>
      <dgm:t>
        <a:bodyPr/>
        <a:lstStyle/>
        <a:p>
          <a:r>
            <a:rPr lang="hu-HU"/>
            <a:t>A befelé növő ágakat kivágjuk</a:t>
          </a:r>
          <a:endParaRPr lang="en-US"/>
        </a:p>
      </dgm:t>
    </dgm:pt>
    <dgm:pt modelId="{713BDE9C-F8F0-4EF9-8B70-4DCE8482E6CD}" type="parTrans" cxnId="{F027756C-F9CB-4211-8685-FDBC17BBE325}">
      <dgm:prSet/>
      <dgm:spPr/>
      <dgm:t>
        <a:bodyPr/>
        <a:lstStyle/>
        <a:p>
          <a:endParaRPr lang="en-US"/>
        </a:p>
      </dgm:t>
    </dgm:pt>
    <dgm:pt modelId="{02811EF8-7A1F-485C-978A-294AB3B4D7F6}" type="sibTrans" cxnId="{F027756C-F9CB-4211-8685-FDBC17BBE325}">
      <dgm:prSet/>
      <dgm:spPr/>
      <dgm:t>
        <a:bodyPr/>
        <a:lstStyle/>
        <a:p>
          <a:endParaRPr lang="en-US"/>
        </a:p>
      </dgm:t>
    </dgm:pt>
    <dgm:pt modelId="{3C9486EB-EF9B-438F-94BE-E177C9941992}">
      <dgm:prSet/>
      <dgm:spPr/>
      <dgm:t>
        <a:bodyPr/>
        <a:lstStyle/>
        <a:p>
          <a:r>
            <a:rPr lang="hu-HU"/>
            <a:t>A beteg ágakat levágjuk</a:t>
          </a:r>
          <a:endParaRPr lang="en-US"/>
        </a:p>
      </dgm:t>
    </dgm:pt>
    <dgm:pt modelId="{972BC8C0-7C83-4457-A55A-CBD328C43245}" type="parTrans" cxnId="{F714DDBD-5467-4211-876F-C5B9EC1425E3}">
      <dgm:prSet/>
      <dgm:spPr/>
      <dgm:t>
        <a:bodyPr/>
        <a:lstStyle/>
        <a:p>
          <a:endParaRPr lang="en-US"/>
        </a:p>
      </dgm:t>
    </dgm:pt>
    <dgm:pt modelId="{811FD631-8EA8-40D6-8028-5D687B96D690}" type="sibTrans" cxnId="{F714DDBD-5467-4211-876F-C5B9EC1425E3}">
      <dgm:prSet/>
      <dgm:spPr/>
      <dgm:t>
        <a:bodyPr/>
        <a:lstStyle/>
        <a:p>
          <a:endParaRPr lang="en-US"/>
        </a:p>
      </dgm:t>
    </dgm:pt>
    <dgm:pt modelId="{1B618022-3028-4204-81EF-0E5D4520B7EF}">
      <dgm:prSet/>
      <dgm:spPr/>
      <dgm:t>
        <a:bodyPr/>
        <a:lstStyle/>
        <a:p>
          <a:r>
            <a:rPr lang="hu-HU"/>
            <a:t>A keresztbe növő, ezért egymást súroló ágak közül az egyiket le kell vágni</a:t>
          </a:r>
          <a:endParaRPr lang="en-US"/>
        </a:p>
      </dgm:t>
    </dgm:pt>
    <dgm:pt modelId="{C2702FAB-A9B8-4A7D-ADB3-259878316A66}" type="parTrans" cxnId="{42AB6704-22EB-4D16-8364-5856BBC20BC6}">
      <dgm:prSet/>
      <dgm:spPr/>
      <dgm:t>
        <a:bodyPr/>
        <a:lstStyle/>
        <a:p>
          <a:endParaRPr lang="en-US"/>
        </a:p>
      </dgm:t>
    </dgm:pt>
    <dgm:pt modelId="{4E4D03BC-60AF-4FB0-9EDE-7F73D66B855F}" type="sibTrans" cxnId="{42AB6704-22EB-4D16-8364-5856BBC20BC6}">
      <dgm:prSet/>
      <dgm:spPr/>
      <dgm:t>
        <a:bodyPr/>
        <a:lstStyle/>
        <a:p>
          <a:endParaRPr lang="en-US"/>
        </a:p>
      </dgm:t>
    </dgm:pt>
    <dgm:pt modelId="{2B4C306F-72C5-4777-9591-306E836604D1}">
      <dgm:prSet/>
      <dgm:spPr/>
      <dgm:t>
        <a:bodyPr/>
        <a:lstStyle/>
        <a:p>
          <a:r>
            <a:rPr lang="hu-HU"/>
            <a:t>Mindig egy kifelé néző rügy felett vágjuk el a vesszőt</a:t>
          </a:r>
          <a:endParaRPr lang="en-US"/>
        </a:p>
      </dgm:t>
    </dgm:pt>
    <dgm:pt modelId="{34242CCA-0FB7-4904-A7B6-4E5BE3232408}" type="parTrans" cxnId="{C7B296D2-5766-4FAB-BFB6-0627617604FB}">
      <dgm:prSet/>
      <dgm:spPr/>
      <dgm:t>
        <a:bodyPr/>
        <a:lstStyle/>
        <a:p>
          <a:endParaRPr lang="en-US"/>
        </a:p>
      </dgm:t>
    </dgm:pt>
    <dgm:pt modelId="{62663C6C-E492-42D9-980F-E639D9B7A46E}" type="sibTrans" cxnId="{C7B296D2-5766-4FAB-BFB6-0627617604FB}">
      <dgm:prSet/>
      <dgm:spPr/>
      <dgm:t>
        <a:bodyPr/>
        <a:lstStyle/>
        <a:p>
          <a:endParaRPr lang="en-US"/>
        </a:p>
      </dgm:t>
    </dgm:pt>
    <dgm:pt modelId="{561A808D-AF1B-4128-84E5-725550E31901}">
      <dgm:prSet/>
      <dgm:spPr/>
      <dgm:t>
        <a:bodyPr/>
        <a:lstStyle/>
        <a:p>
          <a:r>
            <a:rPr lang="hu-HU"/>
            <a:t>Erős visszavágás hajtásképződést eredményez</a:t>
          </a:r>
          <a:endParaRPr lang="en-US"/>
        </a:p>
      </dgm:t>
    </dgm:pt>
    <dgm:pt modelId="{E5F3B71B-EFEA-4A30-B2E7-B5C2FFB4D545}" type="parTrans" cxnId="{B5E50824-9CF1-4C58-8606-8E83B1685236}">
      <dgm:prSet/>
      <dgm:spPr/>
      <dgm:t>
        <a:bodyPr/>
        <a:lstStyle/>
        <a:p>
          <a:endParaRPr lang="en-US"/>
        </a:p>
      </dgm:t>
    </dgm:pt>
    <dgm:pt modelId="{7D09B2A8-569C-4712-A951-DD85671BBF69}" type="sibTrans" cxnId="{B5E50824-9CF1-4C58-8606-8E83B1685236}">
      <dgm:prSet/>
      <dgm:spPr/>
      <dgm:t>
        <a:bodyPr/>
        <a:lstStyle/>
        <a:p>
          <a:endParaRPr lang="en-US"/>
        </a:p>
      </dgm:t>
    </dgm:pt>
    <dgm:pt modelId="{110AB2D7-86A7-4E9A-A325-F1AF667CE865}">
      <dgm:prSet/>
      <dgm:spPr/>
      <dgm:t>
        <a:bodyPr/>
        <a:lstStyle/>
        <a:p>
          <a:r>
            <a:rPr lang="hu-HU"/>
            <a:t>Gyenge visszametszés és a lekötözés a termésképződést segíti</a:t>
          </a:r>
          <a:endParaRPr lang="en-US"/>
        </a:p>
      </dgm:t>
    </dgm:pt>
    <dgm:pt modelId="{753D99E7-5B70-412F-9A8A-D386FD915757}" type="parTrans" cxnId="{689E1EB8-FAA6-4B39-96A0-F355F8D8112D}">
      <dgm:prSet/>
      <dgm:spPr/>
      <dgm:t>
        <a:bodyPr/>
        <a:lstStyle/>
        <a:p>
          <a:endParaRPr lang="en-US"/>
        </a:p>
      </dgm:t>
    </dgm:pt>
    <dgm:pt modelId="{36B37783-B60D-41AB-AAC4-DD78C3769C2E}" type="sibTrans" cxnId="{689E1EB8-FAA6-4B39-96A0-F355F8D8112D}">
      <dgm:prSet/>
      <dgm:spPr/>
      <dgm:t>
        <a:bodyPr/>
        <a:lstStyle/>
        <a:p>
          <a:endParaRPr lang="en-US"/>
        </a:p>
      </dgm:t>
    </dgm:pt>
    <dgm:pt modelId="{318F1F9F-DA62-4F41-9858-B118A5A7EE1D}" type="pres">
      <dgm:prSet presAssocID="{724FF84E-C19F-4925-8F1F-180953BEEC3D}" presName="linear" presStyleCnt="0">
        <dgm:presLayoutVars>
          <dgm:animLvl val="lvl"/>
          <dgm:resizeHandles val="exact"/>
        </dgm:presLayoutVars>
      </dgm:prSet>
      <dgm:spPr/>
    </dgm:pt>
    <dgm:pt modelId="{D0D8B8E9-F23A-4495-9CF9-B86FA041A2B2}" type="pres">
      <dgm:prSet presAssocID="{73A0284F-9C14-45B7-B1D1-C9CC485971DD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EEACBA4-6EC4-455E-93C3-90ABE7C265E7}" type="pres">
      <dgm:prSet presAssocID="{F85907A0-8FF7-41B9-85AB-004D0FAC9029}" presName="spacer" presStyleCnt="0"/>
      <dgm:spPr/>
    </dgm:pt>
    <dgm:pt modelId="{44D7EF17-B911-4F8D-99E4-4A498587A293}" type="pres">
      <dgm:prSet presAssocID="{6492CAEA-7912-42FD-9D54-845C5E205DE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D21C9208-A776-4673-8454-3E610F0AF875}" type="pres">
      <dgm:prSet presAssocID="{02811EF8-7A1F-485C-978A-294AB3B4D7F6}" presName="spacer" presStyleCnt="0"/>
      <dgm:spPr/>
    </dgm:pt>
    <dgm:pt modelId="{1F1FE518-0427-4E7B-AF35-96F48D3434BD}" type="pres">
      <dgm:prSet presAssocID="{3C9486EB-EF9B-438F-94BE-E177C994199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8532193-0CE7-47AD-A1F3-43C078D0CDA4}" type="pres">
      <dgm:prSet presAssocID="{811FD631-8EA8-40D6-8028-5D687B96D690}" presName="spacer" presStyleCnt="0"/>
      <dgm:spPr/>
    </dgm:pt>
    <dgm:pt modelId="{53C89BD1-962D-43AE-982C-E7C59A41CA36}" type="pres">
      <dgm:prSet presAssocID="{1B618022-3028-4204-81EF-0E5D4520B7E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809329E-12B9-4FCD-9328-8D104C3661F0}" type="pres">
      <dgm:prSet presAssocID="{4E4D03BC-60AF-4FB0-9EDE-7F73D66B855F}" presName="spacer" presStyleCnt="0"/>
      <dgm:spPr/>
    </dgm:pt>
    <dgm:pt modelId="{F6170DA6-C48E-4B53-94F9-C813BB85D938}" type="pres">
      <dgm:prSet presAssocID="{2B4C306F-72C5-4777-9591-306E836604D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0E07700-5441-41C5-B8C3-49E3318397B8}" type="pres">
      <dgm:prSet presAssocID="{62663C6C-E492-42D9-980F-E639D9B7A46E}" presName="spacer" presStyleCnt="0"/>
      <dgm:spPr/>
    </dgm:pt>
    <dgm:pt modelId="{05D52415-61C2-45C6-B832-BCCE508A03AB}" type="pres">
      <dgm:prSet presAssocID="{561A808D-AF1B-4128-84E5-725550E31901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71E0B13-5491-41EA-BC0D-77E61AE74DA4}" type="pres">
      <dgm:prSet presAssocID="{7D09B2A8-569C-4712-A951-DD85671BBF69}" presName="spacer" presStyleCnt="0"/>
      <dgm:spPr/>
    </dgm:pt>
    <dgm:pt modelId="{223414E7-E8A0-4CAD-8679-C9A59B580F89}" type="pres">
      <dgm:prSet presAssocID="{110AB2D7-86A7-4E9A-A325-F1AF667CE86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2AB6704-22EB-4D16-8364-5856BBC20BC6}" srcId="{724FF84E-C19F-4925-8F1F-180953BEEC3D}" destId="{1B618022-3028-4204-81EF-0E5D4520B7EF}" srcOrd="3" destOrd="0" parTransId="{C2702FAB-A9B8-4A7D-ADB3-259878316A66}" sibTransId="{4E4D03BC-60AF-4FB0-9EDE-7F73D66B855F}"/>
    <dgm:cxn modelId="{59E7B915-5B52-42EF-837C-9DCD76861BC8}" type="presOf" srcId="{2B4C306F-72C5-4777-9591-306E836604D1}" destId="{F6170DA6-C48E-4B53-94F9-C813BB85D938}" srcOrd="0" destOrd="0" presId="urn:microsoft.com/office/officeart/2005/8/layout/vList2"/>
    <dgm:cxn modelId="{618AF822-0B37-4FB8-BD7C-8D35FD1E281A}" type="presOf" srcId="{1B618022-3028-4204-81EF-0E5D4520B7EF}" destId="{53C89BD1-962D-43AE-982C-E7C59A41CA36}" srcOrd="0" destOrd="0" presId="urn:microsoft.com/office/officeart/2005/8/layout/vList2"/>
    <dgm:cxn modelId="{B5E50824-9CF1-4C58-8606-8E83B1685236}" srcId="{724FF84E-C19F-4925-8F1F-180953BEEC3D}" destId="{561A808D-AF1B-4128-84E5-725550E31901}" srcOrd="5" destOrd="0" parTransId="{E5F3B71B-EFEA-4A30-B2E7-B5C2FFB4D545}" sibTransId="{7D09B2A8-569C-4712-A951-DD85671BBF69}"/>
    <dgm:cxn modelId="{85E7B92C-EB7D-45A5-8D5B-BEC38F0B8823}" type="presOf" srcId="{73A0284F-9C14-45B7-B1D1-C9CC485971DD}" destId="{D0D8B8E9-F23A-4495-9CF9-B86FA041A2B2}" srcOrd="0" destOrd="0" presId="urn:microsoft.com/office/officeart/2005/8/layout/vList2"/>
    <dgm:cxn modelId="{4CAC5B33-CFF7-49ED-8496-A2E8C7C077D7}" type="presOf" srcId="{724FF84E-C19F-4925-8F1F-180953BEEC3D}" destId="{318F1F9F-DA62-4F41-9858-B118A5A7EE1D}" srcOrd="0" destOrd="0" presId="urn:microsoft.com/office/officeart/2005/8/layout/vList2"/>
    <dgm:cxn modelId="{F027756C-F9CB-4211-8685-FDBC17BBE325}" srcId="{724FF84E-C19F-4925-8F1F-180953BEEC3D}" destId="{6492CAEA-7912-42FD-9D54-845C5E205DE2}" srcOrd="1" destOrd="0" parTransId="{713BDE9C-F8F0-4EF9-8B70-4DCE8482E6CD}" sibTransId="{02811EF8-7A1F-485C-978A-294AB3B4D7F6}"/>
    <dgm:cxn modelId="{556FEC59-47B8-4E8E-B10E-40BEC07888FD}" srcId="{724FF84E-C19F-4925-8F1F-180953BEEC3D}" destId="{73A0284F-9C14-45B7-B1D1-C9CC485971DD}" srcOrd="0" destOrd="0" parTransId="{8374CB08-880C-4986-AB08-C7023EA3CF66}" sibTransId="{F85907A0-8FF7-41B9-85AB-004D0FAC9029}"/>
    <dgm:cxn modelId="{367D198C-227A-4E1B-BDA1-72D6E3891FA4}" type="presOf" srcId="{6492CAEA-7912-42FD-9D54-845C5E205DE2}" destId="{44D7EF17-B911-4F8D-99E4-4A498587A293}" srcOrd="0" destOrd="0" presId="urn:microsoft.com/office/officeart/2005/8/layout/vList2"/>
    <dgm:cxn modelId="{689E1EB8-FAA6-4B39-96A0-F355F8D8112D}" srcId="{724FF84E-C19F-4925-8F1F-180953BEEC3D}" destId="{110AB2D7-86A7-4E9A-A325-F1AF667CE865}" srcOrd="6" destOrd="0" parTransId="{753D99E7-5B70-412F-9A8A-D386FD915757}" sibTransId="{36B37783-B60D-41AB-AAC4-DD78C3769C2E}"/>
    <dgm:cxn modelId="{F714DDBD-5467-4211-876F-C5B9EC1425E3}" srcId="{724FF84E-C19F-4925-8F1F-180953BEEC3D}" destId="{3C9486EB-EF9B-438F-94BE-E177C9941992}" srcOrd="2" destOrd="0" parTransId="{972BC8C0-7C83-4457-A55A-CBD328C43245}" sibTransId="{811FD631-8EA8-40D6-8028-5D687B96D690}"/>
    <dgm:cxn modelId="{52719FC4-2091-4F0A-A69C-EA91C3BF1B14}" type="presOf" srcId="{110AB2D7-86A7-4E9A-A325-F1AF667CE865}" destId="{223414E7-E8A0-4CAD-8679-C9A59B580F89}" srcOrd="0" destOrd="0" presId="urn:microsoft.com/office/officeart/2005/8/layout/vList2"/>
    <dgm:cxn modelId="{C7B296D2-5766-4FAB-BFB6-0627617604FB}" srcId="{724FF84E-C19F-4925-8F1F-180953BEEC3D}" destId="{2B4C306F-72C5-4777-9591-306E836604D1}" srcOrd="4" destOrd="0" parTransId="{34242CCA-0FB7-4904-A7B6-4E5BE3232408}" sibTransId="{62663C6C-E492-42D9-980F-E639D9B7A46E}"/>
    <dgm:cxn modelId="{BAFEAEF1-FD55-4C9C-BA92-CE86012E4DE9}" type="presOf" srcId="{561A808D-AF1B-4128-84E5-725550E31901}" destId="{05D52415-61C2-45C6-B832-BCCE508A03AB}" srcOrd="0" destOrd="0" presId="urn:microsoft.com/office/officeart/2005/8/layout/vList2"/>
    <dgm:cxn modelId="{DF1845FD-7D54-4539-9576-EB25C518DE15}" type="presOf" srcId="{3C9486EB-EF9B-438F-94BE-E177C9941992}" destId="{1F1FE518-0427-4E7B-AF35-96F48D3434BD}" srcOrd="0" destOrd="0" presId="urn:microsoft.com/office/officeart/2005/8/layout/vList2"/>
    <dgm:cxn modelId="{0BCD56AB-387F-4232-ACCB-E1F272694A23}" type="presParOf" srcId="{318F1F9F-DA62-4F41-9858-B118A5A7EE1D}" destId="{D0D8B8E9-F23A-4495-9CF9-B86FA041A2B2}" srcOrd="0" destOrd="0" presId="urn:microsoft.com/office/officeart/2005/8/layout/vList2"/>
    <dgm:cxn modelId="{BD06C225-BFA6-44D2-A0C3-48D662B10E51}" type="presParOf" srcId="{318F1F9F-DA62-4F41-9858-B118A5A7EE1D}" destId="{1EEACBA4-6EC4-455E-93C3-90ABE7C265E7}" srcOrd="1" destOrd="0" presId="urn:microsoft.com/office/officeart/2005/8/layout/vList2"/>
    <dgm:cxn modelId="{B84685E5-97BB-445F-8AC6-2055F2562EAB}" type="presParOf" srcId="{318F1F9F-DA62-4F41-9858-B118A5A7EE1D}" destId="{44D7EF17-B911-4F8D-99E4-4A498587A293}" srcOrd="2" destOrd="0" presId="urn:microsoft.com/office/officeart/2005/8/layout/vList2"/>
    <dgm:cxn modelId="{06F99085-7B8D-40E2-AE97-6E36A151450A}" type="presParOf" srcId="{318F1F9F-DA62-4F41-9858-B118A5A7EE1D}" destId="{D21C9208-A776-4673-8454-3E610F0AF875}" srcOrd="3" destOrd="0" presId="urn:microsoft.com/office/officeart/2005/8/layout/vList2"/>
    <dgm:cxn modelId="{58B1F77A-6FC3-421D-B9F8-E527B8D13F66}" type="presParOf" srcId="{318F1F9F-DA62-4F41-9858-B118A5A7EE1D}" destId="{1F1FE518-0427-4E7B-AF35-96F48D3434BD}" srcOrd="4" destOrd="0" presId="urn:microsoft.com/office/officeart/2005/8/layout/vList2"/>
    <dgm:cxn modelId="{69456BCF-0205-4970-AD81-E753CBCF9CCF}" type="presParOf" srcId="{318F1F9F-DA62-4F41-9858-B118A5A7EE1D}" destId="{18532193-0CE7-47AD-A1F3-43C078D0CDA4}" srcOrd="5" destOrd="0" presId="urn:microsoft.com/office/officeart/2005/8/layout/vList2"/>
    <dgm:cxn modelId="{A5E79A79-C9E4-4AEB-A34B-BD27C6DAF545}" type="presParOf" srcId="{318F1F9F-DA62-4F41-9858-B118A5A7EE1D}" destId="{53C89BD1-962D-43AE-982C-E7C59A41CA36}" srcOrd="6" destOrd="0" presId="urn:microsoft.com/office/officeart/2005/8/layout/vList2"/>
    <dgm:cxn modelId="{C47308AD-7549-41B6-B845-ECCCEB18C487}" type="presParOf" srcId="{318F1F9F-DA62-4F41-9858-B118A5A7EE1D}" destId="{D809329E-12B9-4FCD-9328-8D104C3661F0}" srcOrd="7" destOrd="0" presId="urn:microsoft.com/office/officeart/2005/8/layout/vList2"/>
    <dgm:cxn modelId="{1E6643C0-C402-4E3A-AB8B-02D54EA85CAC}" type="presParOf" srcId="{318F1F9F-DA62-4F41-9858-B118A5A7EE1D}" destId="{F6170DA6-C48E-4B53-94F9-C813BB85D938}" srcOrd="8" destOrd="0" presId="urn:microsoft.com/office/officeart/2005/8/layout/vList2"/>
    <dgm:cxn modelId="{19A0A517-E2DF-426D-AEAE-95CFA87091AC}" type="presParOf" srcId="{318F1F9F-DA62-4F41-9858-B118A5A7EE1D}" destId="{50E07700-5441-41C5-B8C3-49E3318397B8}" srcOrd="9" destOrd="0" presId="urn:microsoft.com/office/officeart/2005/8/layout/vList2"/>
    <dgm:cxn modelId="{5C6243EF-073B-468C-B2E2-97545FF96BA5}" type="presParOf" srcId="{318F1F9F-DA62-4F41-9858-B118A5A7EE1D}" destId="{05D52415-61C2-45C6-B832-BCCE508A03AB}" srcOrd="10" destOrd="0" presId="urn:microsoft.com/office/officeart/2005/8/layout/vList2"/>
    <dgm:cxn modelId="{49953B2C-D1B4-4112-B30C-0B17BC0A8EB4}" type="presParOf" srcId="{318F1F9F-DA62-4F41-9858-B118A5A7EE1D}" destId="{F71E0B13-5491-41EA-BC0D-77E61AE74DA4}" srcOrd="11" destOrd="0" presId="urn:microsoft.com/office/officeart/2005/8/layout/vList2"/>
    <dgm:cxn modelId="{A3FBF2E7-6BA0-4507-A482-1C3AF0605F25}" type="presParOf" srcId="{318F1F9F-DA62-4F41-9858-B118A5A7EE1D}" destId="{223414E7-E8A0-4CAD-8679-C9A59B580F8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7E8EC3-41A5-467E-AFDE-6B341045C8C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40EF01A-EB8E-4273-AD00-E7523F983E97}">
      <dgm:prSet/>
      <dgm:spPr/>
      <dgm:t>
        <a:bodyPr/>
        <a:lstStyle/>
        <a:p>
          <a:r>
            <a:rPr lang="hu-HU"/>
            <a:t>Ne sajnáljuk rá az időt (4-5 év)</a:t>
          </a:r>
          <a:endParaRPr lang="en-US"/>
        </a:p>
      </dgm:t>
    </dgm:pt>
    <dgm:pt modelId="{D6F460D2-413B-431C-A5D8-B75FC9A1E3AF}" type="parTrans" cxnId="{610FA7FD-8D46-4FB4-90D2-1AB28BDA26EA}">
      <dgm:prSet/>
      <dgm:spPr/>
      <dgm:t>
        <a:bodyPr/>
        <a:lstStyle/>
        <a:p>
          <a:endParaRPr lang="en-US"/>
        </a:p>
      </dgm:t>
    </dgm:pt>
    <dgm:pt modelId="{04919349-CFF7-4165-B883-24D534B265EA}" type="sibTrans" cxnId="{610FA7FD-8D46-4FB4-90D2-1AB28BDA26EA}">
      <dgm:prSet/>
      <dgm:spPr/>
      <dgm:t>
        <a:bodyPr/>
        <a:lstStyle/>
        <a:p>
          <a:endParaRPr lang="en-US"/>
        </a:p>
      </dgm:t>
    </dgm:pt>
    <dgm:pt modelId="{E1B39392-E0B0-4DB7-8BF3-68BFCCEB52F4}">
      <dgm:prSet/>
      <dgm:spPr/>
      <dgm:t>
        <a:bodyPr/>
        <a:lstStyle/>
        <a:p>
          <a:r>
            <a:rPr lang="hu-HU"/>
            <a:t>A vázágakat egyenletes elosztásban kell kinevelni, hogy a terhet hordozni tudják, közben a törzs is megerősödik</a:t>
          </a:r>
          <a:endParaRPr lang="en-US"/>
        </a:p>
      </dgm:t>
    </dgm:pt>
    <dgm:pt modelId="{D3649903-7948-4AF7-952B-5848E21E49DC}" type="parTrans" cxnId="{E544B49F-1097-4691-8C35-942180938BAD}">
      <dgm:prSet/>
      <dgm:spPr/>
      <dgm:t>
        <a:bodyPr/>
        <a:lstStyle/>
        <a:p>
          <a:endParaRPr lang="en-US"/>
        </a:p>
      </dgm:t>
    </dgm:pt>
    <dgm:pt modelId="{57ED6459-93C1-4C01-B115-5A339865D9DF}" type="sibTrans" cxnId="{E544B49F-1097-4691-8C35-942180938BAD}">
      <dgm:prSet/>
      <dgm:spPr/>
      <dgm:t>
        <a:bodyPr/>
        <a:lstStyle/>
        <a:p>
          <a:endParaRPr lang="en-US"/>
        </a:p>
      </dgm:t>
    </dgm:pt>
    <dgm:pt modelId="{019C0037-02F4-46E7-8358-4ADA0F7896F4}">
      <dgm:prSet/>
      <dgm:spPr/>
      <dgm:t>
        <a:bodyPr/>
        <a:lstStyle/>
        <a:p>
          <a:r>
            <a:rPr lang="hu-HU"/>
            <a:t>A vezérágakat erősen visszametsszük, mindaddig míg nem képes 50-70 cm-es hajtást fejleszteni</a:t>
          </a:r>
          <a:endParaRPr lang="en-US"/>
        </a:p>
      </dgm:t>
    </dgm:pt>
    <dgm:pt modelId="{B591D887-076C-48ED-88E2-E3AA7E3D0A4C}" type="parTrans" cxnId="{B649360E-C622-4149-9BBB-1B36B53D1ED7}">
      <dgm:prSet/>
      <dgm:spPr/>
      <dgm:t>
        <a:bodyPr/>
        <a:lstStyle/>
        <a:p>
          <a:endParaRPr lang="en-US"/>
        </a:p>
      </dgm:t>
    </dgm:pt>
    <dgm:pt modelId="{BF0D825C-E9BF-45D6-AACC-71CA6F7F23B8}" type="sibTrans" cxnId="{B649360E-C622-4149-9BBB-1B36B53D1ED7}">
      <dgm:prSet/>
      <dgm:spPr/>
      <dgm:t>
        <a:bodyPr/>
        <a:lstStyle/>
        <a:p>
          <a:endParaRPr lang="en-US"/>
        </a:p>
      </dgm:t>
    </dgm:pt>
    <dgm:pt modelId="{365D3681-E16A-472B-98B0-7E9516A0874B}">
      <dgm:prSet/>
      <dgm:spPr/>
      <dgm:t>
        <a:bodyPr/>
        <a:lstStyle/>
        <a:p>
          <a:r>
            <a:rPr lang="hu-HU"/>
            <a:t>Ekkor lehet kialakítani a következő emeletet</a:t>
          </a:r>
          <a:endParaRPr lang="en-US"/>
        </a:p>
      </dgm:t>
    </dgm:pt>
    <dgm:pt modelId="{9B1634A1-B0CE-4E29-9807-A6DB1BCDEAD4}" type="parTrans" cxnId="{53247AA4-D799-4D98-AF55-058FC8DA6EBA}">
      <dgm:prSet/>
      <dgm:spPr/>
      <dgm:t>
        <a:bodyPr/>
        <a:lstStyle/>
        <a:p>
          <a:endParaRPr lang="en-US"/>
        </a:p>
      </dgm:t>
    </dgm:pt>
    <dgm:pt modelId="{EA8FB045-0133-4CFE-8194-28C3D15C4962}" type="sibTrans" cxnId="{53247AA4-D799-4D98-AF55-058FC8DA6EBA}">
      <dgm:prSet/>
      <dgm:spPr/>
      <dgm:t>
        <a:bodyPr/>
        <a:lstStyle/>
        <a:p>
          <a:endParaRPr lang="en-US"/>
        </a:p>
      </dgm:t>
    </dgm:pt>
    <dgm:pt modelId="{C001B063-87DA-4189-8F77-080A3DD8DAE6}" type="pres">
      <dgm:prSet presAssocID="{437E8EC3-41A5-467E-AFDE-6B341045C8C4}" presName="linear" presStyleCnt="0">
        <dgm:presLayoutVars>
          <dgm:animLvl val="lvl"/>
          <dgm:resizeHandles val="exact"/>
        </dgm:presLayoutVars>
      </dgm:prSet>
      <dgm:spPr/>
    </dgm:pt>
    <dgm:pt modelId="{255CBBE8-5E73-4173-84EF-EE3DE4CEFCEA}" type="pres">
      <dgm:prSet presAssocID="{240EF01A-EB8E-4273-AD00-E7523F983E9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C3E32EF-7230-4ABA-9A55-E67DEFF5714C}" type="pres">
      <dgm:prSet presAssocID="{04919349-CFF7-4165-B883-24D534B265EA}" presName="spacer" presStyleCnt="0"/>
      <dgm:spPr/>
    </dgm:pt>
    <dgm:pt modelId="{FC614DFD-BED0-4AD7-A14F-C75DF27B595E}" type="pres">
      <dgm:prSet presAssocID="{E1B39392-E0B0-4DB7-8BF3-68BFCCEB52F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399FEF0-8680-4AAC-A698-9ACAFC2C582D}" type="pres">
      <dgm:prSet presAssocID="{57ED6459-93C1-4C01-B115-5A339865D9DF}" presName="spacer" presStyleCnt="0"/>
      <dgm:spPr/>
    </dgm:pt>
    <dgm:pt modelId="{82D60896-796A-4B45-AF38-A3465AD73F1A}" type="pres">
      <dgm:prSet presAssocID="{019C0037-02F4-46E7-8358-4ADA0F7896F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2253704-FAC8-4A41-BED7-C8D86A448B71}" type="pres">
      <dgm:prSet presAssocID="{BF0D825C-E9BF-45D6-AACC-71CA6F7F23B8}" presName="spacer" presStyleCnt="0"/>
      <dgm:spPr/>
    </dgm:pt>
    <dgm:pt modelId="{27BAE7E5-16AB-4F23-919F-1A76BBF9C9E6}" type="pres">
      <dgm:prSet presAssocID="{365D3681-E16A-472B-98B0-7E9516A0874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649360E-C622-4149-9BBB-1B36B53D1ED7}" srcId="{437E8EC3-41A5-467E-AFDE-6B341045C8C4}" destId="{019C0037-02F4-46E7-8358-4ADA0F7896F4}" srcOrd="2" destOrd="0" parTransId="{B591D887-076C-48ED-88E2-E3AA7E3D0A4C}" sibTransId="{BF0D825C-E9BF-45D6-AACC-71CA6F7F23B8}"/>
    <dgm:cxn modelId="{7CFE4A1E-77DB-4D39-B2E0-717FFA3D5060}" type="presOf" srcId="{437E8EC3-41A5-467E-AFDE-6B341045C8C4}" destId="{C001B063-87DA-4189-8F77-080A3DD8DAE6}" srcOrd="0" destOrd="0" presId="urn:microsoft.com/office/officeart/2005/8/layout/vList2"/>
    <dgm:cxn modelId="{E544B49F-1097-4691-8C35-942180938BAD}" srcId="{437E8EC3-41A5-467E-AFDE-6B341045C8C4}" destId="{E1B39392-E0B0-4DB7-8BF3-68BFCCEB52F4}" srcOrd="1" destOrd="0" parTransId="{D3649903-7948-4AF7-952B-5848E21E49DC}" sibTransId="{57ED6459-93C1-4C01-B115-5A339865D9DF}"/>
    <dgm:cxn modelId="{53247AA4-D799-4D98-AF55-058FC8DA6EBA}" srcId="{437E8EC3-41A5-467E-AFDE-6B341045C8C4}" destId="{365D3681-E16A-472B-98B0-7E9516A0874B}" srcOrd="3" destOrd="0" parTransId="{9B1634A1-B0CE-4E29-9807-A6DB1BCDEAD4}" sibTransId="{EA8FB045-0133-4CFE-8194-28C3D15C4962}"/>
    <dgm:cxn modelId="{DC5B5CCA-E526-4A63-9006-9AE4F1CED216}" type="presOf" srcId="{019C0037-02F4-46E7-8358-4ADA0F7896F4}" destId="{82D60896-796A-4B45-AF38-A3465AD73F1A}" srcOrd="0" destOrd="0" presId="urn:microsoft.com/office/officeart/2005/8/layout/vList2"/>
    <dgm:cxn modelId="{046D41DA-9A90-4A38-A59E-699EDF08B0C0}" type="presOf" srcId="{365D3681-E16A-472B-98B0-7E9516A0874B}" destId="{27BAE7E5-16AB-4F23-919F-1A76BBF9C9E6}" srcOrd="0" destOrd="0" presId="urn:microsoft.com/office/officeart/2005/8/layout/vList2"/>
    <dgm:cxn modelId="{72396AF7-18BE-4886-85E8-0ACEF6937A3C}" type="presOf" srcId="{E1B39392-E0B0-4DB7-8BF3-68BFCCEB52F4}" destId="{FC614DFD-BED0-4AD7-A14F-C75DF27B595E}" srcOrd="0" destOrd="0" presId="urn:microsoft.com/office/officeart/2005/8/layout/vList2"/>
    <dgm:cxn modelId="{FFFC7AF9-9DDB-4634-8BDD-1CFF7C8C1A5B}" type="presOf" srcId="{240EF01A-EB8E-4273-AD00-E7523F983E97}" destId="{255CBBE8-5E73-4173-84EF-EE3DE4CEFCEA}" srcOrd="0" destOrd="0" presId="urn:microsoft.com/office/officeart/2005/8/layout/vList2"/>
    <dgm:cxn modelId="{610FA7FD-8D46-4FB4-90D2-1AB28BDA26EA}" srcId="{437E8EC3-41A5-467E-AFDE-6B341045C8C4}" destId="{240EF01A-EB8E-4273-AD00-E7523F983E97}" srcOrd="0" destOrd="0" parTransId="{D6F460D2-413B-431C-A5D8-B75FC9A1E3AF}" sibTransId="{04919349-CFF7-4165-B883-24D534B265EA}"/>
    <dgm:cxn modelId="{795E23A8-454F-4384-ABC2-99A7AFF0BC1E}" type="presParOf" srcId="{C001B063-87DA-4189-8F77-080A3DD8DAE6}" destId="{255CBBE8-5E73-4173-84EF-EE3DE4CEFCEA}" srcOrd="0" destOrd="0" presId="urn:microsoft.com/office/officeart/2005/8/layout/vList2"/>
    <dgm:cxn modelId="{D0DD6A7E-CC2A-4F40-9B91-A1C0A3455515}" type="presParOf" srcId="{C001B063-87DA-4189-8F77-080A3DD8DAE6}" destId="{1C3E32EF-7230-4ABA-9A55-E67DEFF5714C}" srcOrd="1" destOrd="0" presId="urn:microsoft.com/office/officeart/2005/8/layout/vList2"/>
    <dgm:cxn modelId="{4E938DE5-0111-4376-BD23-81BBCC8651B9}" type="presParOf" srcId="{C001B063-87DA-4189-8F77-080A3DD8DAE6}" destId="{FC614DFD-BED0-4AD7-A14F-C75DF27B595E}" srcOrd="2" destOrd="0" presId="urn:microsoft.com/office/officeart/2005/8/layout/vList2"/>
    <dgm:cxn modelId="{C572E8F9-388C-40FC-A8D0-F674A3C30FBD}" type="presParOf" srcId="{C001B063-87DA-4189-8F77-080A3DD8DAE6}" destId="{B399FEF0-8680-4AAC-A698-9ACAFC2C582D}" srcOrd="3" destOrd="0" presId="urn:microsoft.com/office/officeart/2005/8/layout/vList2"/>
    <dgm:cxn modelId="{591829BD-18AA-42B1-8619-41801F313FBC}" type="presParOf" srcId="{C001B063-87DA-4189-8F77-080A3DD8DAE6}" destId="{82D60896-796A-4B45-AF38-A3465AD73F1A}" srcOrd="4" destOrd="0" presId="urn:microsoft.com/office/officeart/2005/8/layout/vList2"/>
    <dgm:cxn modelId="{292C4E83-0264-4089-B2AA-B844B2CF32AE}" type="presParOf" srcId="{C001B063-87DA-4189-8F77-080A3DD8DAE6}" destId="{E2253704-FAC8-4A41-BED7-C8D86A448B71}" srcOrd="5" destOrd="0" presId="urn:microsoft.com/office/officeart/2005/8/layout/vList2"/>
    <dgm:cxn modelId="{3189C060-40FD-4CAB-BB50-19D0A06A757A}" type="presParOf" srcId="{C001B063-87DA-4189-8F77-080A3DD8DAE6}" destId="{27BAE7E5-16AB-4F23-919F-1A76BBF9C9E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BE8185-716F-4906-ADE8-B16F73D76F9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324B840-440F-4536-98EC-CD641EAA60EE}">
      <dgm:prSet/>
      <dgm:spPr/>
      <dgm:t>
        <a:bodyPr/>
        <a:lstStyle/>
        <a:p>
          <a:r>
            <a:rPr lang="hu-HU"/>
            <a:t>Suháng: a leendő törzsmagasságig kidörzsöljük a rügyeket, majd fölötte 20 cm-el elvágjuk</a:t>
          </a:r>
          <a:endParaRPr lang="en-US"/>
        </a:p>
      </dgm:t>
    </dgm:pt>
    <dgm:pt modelId="{284E5881-4874-4CA4-AA98-3C30BBB06017}" type="parTrans" cxnId="{5CD3B23A-B70B-429F-BCD6-621FEEEA6A4C}">
      <dgm:prSet/>
      <dgm:spPr/>
      <dgm:t>
        <a:bodyPr/>
        <a:lstStyle/>
        <a:p>
          <a:endParaRPr lang="en-US"/>
        </a:p>
      </dgm:t>
    </dgm:pt>
    <dgm:pt modelId="{BB594B9D-4889-4575-A7BB-EC8A6345B202}" type="sibTrans" cxnId="{5CD3B23A-B70B-429F-BCD6-621FEEEA6A4C}">
      <dgm:prSet/>
      <dgm:spPr/>
      <dgm:t>
        <a:bodyPr/>
        <a:lstStyle/>
        <a:p>
          <a:endParaRPr lang="en-US"/>
        </a:p>
      </dgm:t>
    </dgm:pt>
    <dgm:pt modelId="{731200CB-5982-4A47-A1E8-CFEB3ED834B2}">
      <dgm:prSet/>
      <dgm:spPr/>
      <dgm:t>
        <a:bodyPr/>
        <a:lstStyle/>
        <a:p>
          <a:r>
            <a:rPr lang="hu-HU"/>
            <a:t>Koronás oltvány: a feleslegeseket tőből eltávolítjuk, amit meghagyunk 5-8 rügyre vágjuk vissza, lehetőleg egy síkban, végálló rügy kifelé nézzen</a:t>
          </a:r>
          <a:endParaRPr lang="en-US"/>
        </a:p>
      </dgm:t>
    </dgm:pt>
    <dgm:pt modelId="{EB3FF71A-D9E1-4B8F-AF9B-F449B4A2A025}" type="parTrans" cxnId="{C4BF12EE-2E42-41A7-8CFB-39A2763FEF5B}">
      <dgm:prSet/>
      <dgm:spPr/>
      <dgm:t>
        <a:bodyPr/>
        <a:lstStyle/>
        <a:p>
          <a:endParaRPr lang="en-US"/>
        </a:p>
      </dgm:t>
    </dgm:pt>
    <dgm:pt modelId="{EB1DC180-14FE-4C7F-B1CA-426C28C8949D}" type="sibTrans" cxnId="{C4BF12EE-2E42-41A7-8CFB-39A2763FEF5B}">
      <dgm:prSet/>
      <dgm:spPr/>
      <dgm:t>
        <a:bodyPr/>
        <a:lstStyle/>
        <a:p>
          <a:endParaRPr lang="en-US"/>
        </a:p>
      </dgm:t>
    </dgm:pt>
    <dgm:pt modelId="{BAA49ED6-C613-4368-B2E0-2817BB9505FB}">
      <dgm:prSet/>
      <dgm:spPr/>
      <dgm:t>
        <a:bodyPr/>
        <a:lstStyle/>
        <a:p>
          <a:r>
            <a:rPr lang="hu-HU"/>
            <a:t>Következő év: a vesszőket növekedésük függvényében visszavágjuk (erősen nőtt gyengébben, gyengén nőtt erősebben)</a:t>
          </a:r>
          <a:endParaRPr lang="en-US"/>
        </a:p>
      </dgm:t>
    </dgm:pt>
    <dgm:pt modelId="{65829AE4-C651-4225-ACEC-3F758F957072}" type="parTrans" cxnId="{387C5AD3-DC3E-4175-8C57-622C564A9831}">
      <dgm:prSet/>
      <dgm:spPr/>
      <dgm:t>
        <a:bodyPr/>
        <a:lstStyle/>
        <a:p>
          <a:endParaRPr lang="en-US"/>
        </a:p>
      </dgm:t>
    </dgm:pt>
    <dgm:pt modelId="{6001D83E-3885-4442-A2A2-456333A9DE61}" type="sibTrans" cxnId="{387C5AD3-DC3E-4175-8C57-622C564A9831}">
      <dgm:prSet/>
      <dgm:spPr/>
      <dgm:t>
        <a:bodyPr/>
        <a:lstStyle/>
        <a:p>
          <a:endParaRPr lang="en-US"/>
        </a:p>
      </dgm:t>
    </dgm:pt>
    <dgm:pt modelId="{346AA5B0-BD9C-474B-9F12-D9989500DA4E}">
      <dgm:prSet/>
      <dgm:spPr/>
      <dgm:t>
        <a:bodyPr/>
        <a:lstStyle/>
        <a:p>
          <a:r>
            <a:rPr lang="hu-HU"/>
            <a:t>A sudarat a következő emeletnél 3-4 vázág fölött elvágjuk</a:t>
          </a:r>
          <a:endParaRPr lang="en-US"/>
        </a:p>
      </dgm:t>
    </dgm:pt>
    <dgm:pt modelId="{19C5E1FF-CE93-4B8C-BD18-C72A1C351475}" type="parTrans" cxnId="{4B2B05D0-E785-4F3E-AC17-518D350D49DA}">
      <dgm:prSet/>
      <dgm:spPr/>
      <dgm:t>
        <a:bodyPr/>
        <a:lstStyle/>
        <a:p>
          <a:endParaRPr lang="en-US"/>
        </a:p>
      </dgm:t>
    </dgm:pt>
    <dgm:pt modelId="{77D41CBE-0091-42B2-84F5-12C52D6D9CC6}" type="sibTrans" cxnId="{4B2B05D0-E785-4F3E-AC17-518D350D49DA}">
      <dgm:prSet/>
      <dgm:spPr/>
      <dgm:t>
        <a:bodyPr/>
        <a:lstStyle/>
        <a:p>
          <a:endParaRPr lang="en-US"/>
        </a:p>
      </dgm:t>
    </dgm:pt>
    <dgm:pt modelId="{89A5CB76-6FE8-43C9-B207-19F5DBF606B1}">
      <dgm:prSet/>
      <dgm:spPr/>
      <dgm:t>
        <a:bodyPr/>
        <a:lstStyle/>
        <a:p>
          <a:r>
            <a:rPr lang="hu-HU"/>
            <a:t>Következő évek: U.ez, de a harmadik emelet után a sudarat kivágjuk</a:t>
          </a:r>
          <a:endParaRPr lang="en-US"/>
        </a:p>
      </dgm:t>
    </dgm:pt>
    <dgm:pt modelId="{4102E3C6-D62E-4EE1-B783-6545A5F02017}" type="parTrans" cxnId="{D080EAB0-349F-4957-A728-1803F44A0ADC}">
      <dgm:prSet/>
      <dgm:spPr/>
      <dgm:t>
        <a:bodyPr/>
        <a:lstStyle/>
        <a:p>
          <a:endParaRPr lang="en-US"/>
        </a:p>
      </dgm:t>
    </dgm:pt>
    <dgm:pt modelId="{FB9349CF-1600-4BAC-89D1-F01EEF0374EC}" type="sibTrans" cxnId="{D080EAB0-349F-4957-A728-1803F44A0ADC}">
      <dgm:prSet/>
      <dgm:spPr/>
      <dgm:t>
        <a:bodyPr/>
        <a:lstStyle/>
        <a:p>
          <a:endParaRPr lang="en-US"/>
        </a:p>
      </dgm:t>
    </dgm:pt>
    <dgm:pt modelId="{0FB5BC73-CF33-4FEA-BCC1-DAA8FBA23248}" type="pres">
      <dgm:prSet presAssocID="{36BE8185-716F-4906-ADE8-B16F73D76F9D}" presName="linear" presStyleCnt="0">
        <dgm:presLayoutVars>
          <dgm:animLvl val="lvl"/>
          <dgm:resizeHandles val="exact"/>
        </dgm:presLayoutVars>
      </dgm:prSet>
      <dgm:spPr/>
    </dgm:pt>
    <dgm:pt modelId="{51E4DB5E-1220-4AFF-BE85-0343C200867C}" type="pres">
      <dgm:prSet presAssocID="{0324B840-440F-4536-98EC-CD641EAA60E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5E8B5D7-8B01-4977-B7C2-56DB6C8507C3}" type="pres">
      <dgm:prSet presAssocID="{BB594B9D-4889-4575-A7BB-EC8A6345B202}" presName="spacer" presStyleCnt="0"/>
      <dgm:spPr/>
    </dgm:pt>
    <dgm:pt modelId="{7E2400C0-CBC1-436E-96A5-DEDB0A40E987}" type="pres">
      <dgm:prSet presAssocID="{731200CB-5982-4A47-A1E8-CFEB3ED834B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FF7FE7C-758B-4ABB-92FA-4F0246DB077C}" type="pres">
      <dgm:prSet presAssocID="{EB1DC180-14FE-4C7F-B1CA-426C28C8949D}" presName="spacer" presStyleCnt="0"/>
      <dgm:spPr/>
    </dgm:pt>
    <dgm:pt modelId="{7D61EC23-4C57-49F0-B3A4-2AE0D1F463D5}" type="pres">
      <dgm:prSet presAssocID="{BAA49ED6-C613-4368-B2E0-2817BB9505F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6E731A3-992B-424D-B241-E520C312D802}" type="pres">
      <dgm:prSet presAssocID="{6001D83E-3885-4442-A2A2-456333A9DE61}" presName="spacer" presStyleCnt="0"/>
      <dgm:spPr/>
    </dgm:pt>
    <dgm:pt modelId="{C8C68CF2-D46B-438C-B484-1FF22D072332}" type="pres">
      <dgm:prSet presAssocID="{346AA5B0-BD9C-474B-9F12-D9989500DA4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E8B5E97-351E-4076-818E-1EB45F086363}" type="pres">
      <dgm:prSet presAssocID="{77D41CBE-0091-42B2-84F5-12C52D6D9CC6}" presName="spacer" presStyleCnt="0"/>
      <dgm:spPr/>
    </dgm:pt>
    <dgm:pt modelId="{3110E3F6-613A-4ECC-A041-65473786F4DC}" type="pres">
      <dgm:prSet presAssocID="{89A5CB76-6FE8-43C9-B207-19F5DBF606B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CD3B23A-B70B-429F-BCD6-621FEEEA6A4C}" srcId="{36BE8185-716F-4906-ADE8-B16F73D76F9D}" destId="{0324B840-440F-4536-98EC-CD641EAA60EE}" srcOrd="0" destOrd="0" parTransId="{284E5881-4874-4CA4-AA98-3C30BBB06017}" sibTransId="{BB594B9D-4889-4575-A7BB-EC8A6345B202}"/>
    <dgm:cxn modelId="{B9CBDA40-F4E5-498B-B2EF-FE1F278254C0}" type="presOf" srcId="{36BE8185-716F-4906-ADE8-B16F73D76F9D}" destId="{0FB5BC73-CF33-4FEA-BCC1-DAA8FBA23248}" srcOrd="0" destOrd="0" presId="urn:microsoft.com/office/officeart/2005/8/layout/vList2"/>
    <dgm:cxn modelId="{C646B260-34EB-4C1D-AEF8-FCEA4B4CA5C4}" type="presOf" srcId="{89A5CB76-6FE8-43C9-B207-19F5DBF606B1}" destId="{3110E3F6-613A-4ECC-A041-65473786F4DC}" srcOrd="0" destOrd="0" presId="urn:microsoft.com/office/officeart/2005/8/layout/vList2"/>
    <dgm:cxn modelId="{EB000669-FCEB-4892-9249-83128C6C8684}" type="presOf" srcId="{346AA5B0-BD9C-474B-9F12-D9989500DA4E}" destId="{C8C68CF2-D46B-438C-B484-1FF22D072332}" srcOrd="0" destOrd="0" presId="urn:microsoft.com/office/officeart/2005/8/layout/vList2"/>
    <dgm:cxn modelId="{D080EAB0-349F-4957-A728-1803F44A0ADC}" srcId="{36BE8185-716F-4906-ADE8-B16F73D76F9D}" destId="{89A5CB76-6FE8-43C9-B207-19F5DBF606B1}" srcOrd="4" destOrd="0" parTransId="{4102E3C6-D62E-4EE1-B783-6545A5F02017}" sibTransId="{FB9349CF-1600-4BAC-89D1-F01EEF0374EC}"/>
    <dgm:cxn modelId="{4B2B05D0-E785-4F3E-AC17-518D350D49DA}" srcId="{36BE8185-716F-4906-ADE8-B16F73D76F9D}" destId="{346AA5B0-BD9C-474B-9F12-D9989500DA4E}" srcOrd="3" destOrd="0" parTransId="{19C5E1FF-CE93-4B8C-BD18-C72A1C351475}" sibTransId="{77D41CBE-0091-42B2-84F5-12C52D6D9CC6}"/>
    <dgm:cxn modelId="{387C5AD3-DC3E-4175-8C57-622C564A9831}" srcId="{36BE8185-716F-4906-ADE8-B16F73D76F9D}" destId="{BAA49ED6-C613-4368-B2E0-2817BB9505FB}" srcOrd="2" destOrd="0" parTransId="{65829AE4-C651-4225-ACEC-3F758F957072}" sibTransId="{6001D83E-3885-4442-A2A2-456333A9DE61}"/>
    <dgm:cxn modelId="{BD23F2E4-03D8-4F6E-A727-67CCC31E0685}" type="presOf" srcId="{BAA49ED6-C613-4368-B2E0-2817BB9505FB}" destId="{7D61EC23-4C57-49F0-B3A4-2AE0D1F463D5}" srcOrd="0" destOrd="0" presId="urn:microsoft.com/office/officeart/2005/8/layout/vList2"/>
    <dgm:cxn modelId="{13BA14EC-A791-448C-955A-A7ECF3525D7C}" type="presOf" srcId="{0324B840-440F-4536-98EC-CD641EAA60EE}" destId="{51E4DB5E-1220-4AFF-BE85-0343C200867C}" srcOrd="0" destOrd="0" presId="urn:microsoft.com/office/officeart/2005/8/layout/vList2"/>
    <dgm:cxn modelId="{F2EDFCED-29D2-4490-B942-7353C9F21FE1}" type="presOf" srcId="{731200CB-5982-4A47-A1E8-CFEB3ED834B2}" destId="{7E2400C0-CBC1-436E-96A5-DEDB0A40E987}" srcOrd="0" destOrd="0" presId="urn:microsoft.com/office/officeart/2005/8/layout/vList2"/>
    <dgm:cxn modelId="{C4BF12EE-2E42-41A7-8CFB-39A2763FEF5B}" srcId="{36BE8185-716F-4906-ADE8-B16F73D76F9D}" destId="{731200CB-5982-4A47-A1E8-CFEB3ED834B2}" srcOrd="1" destOrd="0" parTransId="{EB3FF71A-D9E1-4B8F-AF9B-F449B4A2A025}" sibTransId="{EB1DC180-14FE-4C7F-B1CA-426C28C8949D}"/>
    <dgm:cxn modelId="{9677CAAD-BF6E-4A59-89F8-E0480EECD9C8}" type="presParOf" srcId="{0FB5BC73-CF33-4FEA-BCC1-DAA8FBA23248}" destId="{51E4DB5E-1220-4AFF-BE85-0343C200867C}" srcOrd="0" destOrd="0" presId="urn:microsoft.com/office/officeart/2005/8/layout/vList2"/>
    <dgm:cxn modelId="{ADD98C4C-B038-4D8E-8BE1-34527BA7CFC5}" type="presParOf" srcId="{0FB5BC73-CF33-4FEA-BCC1-DAA8FBA23248}" destId="{75E8B5D7-8B01-4977-B7C2-56DB6C8507C3}" srcOrd="1" destOrd="0" presId="urn:microsoft.com/office/officeart/2005/8/layout/vList2"/>
    <dgm:cxn modelId="{D4C6DA08-F0E4-4239-AA54-BAA87AE45DF1}" type="presParOf" srcId="{0FB5BC73-CF33-4FEA-BCC1-DAA8FBA23248}" destId="{7E2400C0-CBC1-436E-96A5-DEDB0A40E987}" srcOrd="2" destOrd="0" presId="urn:microsoft.com/office/officeart/2005/8/layout/vList2"/>
    <dgm:cxn modelId="{F9BDC5DA-28AE-4E8D-A0FB-FA843A8E5CA0}" type="presParOf" srcId="{0FB5BC73-CF33-4FEA-BCC1-DAA8FBA23248}" destId="{9FF7FE7C-758B-4ABB-92FA-4F0246DB077C}" srcOrd="3" destOrd="0" presId="urn:microsoft.com/office/officeart/2005/8/layout/vList2"/>
    <dgm:cxn modelId="{8C77146A-5ED9-49AE-803D-E69086E3848D}" type="presParOf" srcId="{0FB5BC73-CF33-4FEA-BCC1-DAA8FBA23248}" destId="{7D61EC23-4C57-49F0-B3A4-2AE0D1F463D5}" srcOrd="4" destOrd="0" presId="urn:microsoft.com/office/officeart/2005/8/layout/vList2"/>
    <dgm:cxn modelId="{6F16ED3D-A302-4330-ACA6-CE29D91834F2}" type="presParOf" srcId="{0FB5BC73-CF33-4FEA-BCC1-DAA8FBA23248}" destId="{96E731A3-992B-424D-B241-E520C312D802}" srcOrd="5" destOrd="0" presId="urn:microsoft.com/office/officeart/2005/8/layout/vList2"/>
    <dgm:cxn modelId="{81035B87-1BCF-4ED1-AE24-251646F442C6}" type="presParOf" srcId="{0FB5BC73-CF33-4FEA-BCC1-DAA8FBA23248}" destId="{C8C68CF2-D46B-438C-B484-1FF22D072332}" srcOrd="6" destOrd="0" presId="urn:microsoft.com/office/officeart/2005/8/layout/vList2"/>
    <dgm:cxn modelId="{84EC6949-DCF5-45E8-AD3F-E3F76D8E6F56}" type="presParOf" srcId="{0FB5BC73-CF33-4FEA-BCC1-DAA8FBA23248}" destId="{AE8B5E97-351E-4076-818E-1EB45F086363}" srcOrd="7" destOrd="0" presId="urn:microsoft.com/office/officeart/2005/8/layout/vList2"/>
    <dgm:cxn modelId="{649018F6-598C-4772-BBFE-5AB997D4DB0E}" type="presParOf" srcId="{0FB5BC73-CF33-4FEA-BCC1-DAA8FBA23248}" destId="{3110E3F6-613A-4ECC-A041-65473786F4D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86BFE7-FEA9-431A-A783-574B6730784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80E3D85-0C0D-4855-9CE9-C62EB408D0E3}">
      <dgm:prSet/>
      <dgm:spPr/>
      <dgm:t>
        <a:bodyPr/>
        <a:lstStyle/>
        <a:p>
          <a:r>
            <a:rPr lang="hu-HU"/>
            <a:t>Nem kell folyton metszeni</a:t>
          </a:r>
          <a:endParaRPr lang="en-US"/>
        </a:p>
      </dgm:t>
    </dgm:pt>
    <dgm:pt modelId="{61A2AD6A-E38E-49AB-91A4-27B996DC323A}" type="parTrans" cxnId="{1C4873F3-E580-4862-9A37-02D3CAE4D116}">
      <dgm:prSet/>
      <dgm:spPr/>
      <dgm:t>
        <a:bodyPr/>
        <a:lstStyle/>
        <a:p>
          <a:endParaRPr lang="en-US"/>
        </a:p>
      </dgm:t>
    </dgm:pt>
    <dgm:pt modelId="{FD4A3AEA-5A53-4B95-B4BD-34EE9E96D84D}" type="sibTrans" cxnId="{1C4873F3-E580-4862-9A37-02D3CAE4D116}">
      <dgm:prSet/>
      <dgm:spPr/>
      <dgm:t>
        <a:bodyPr/>
        <a:lstStyle/>
        <a:p>
          <a:endParaRPr lang="en-US"/>
        </a:p>
      </dgm:t>
    </dgm:pt>
    <dgm:pt modelId="{A02DB57A-B214-4D3A-87E5-692FD08F9DFA}">
      <dgm:prSet/>
      <dgm:spPr/>
      <dgm:t>
        <a:bodyPr/>
        <a:lstStyle/>
        <a:p>
          <a:r>
            <a:rPr lang="hu-HU"/>
            <a:t>Kedvezőtlen irányban fejlődő</a:t>
          </a:r>
          <a:endParaRPr lang="en-US"/>
        </a:p>
      </dgm:t>
    </dgm:pt>
    <dgm:pt modelId="{746A6A71-9E02-480E-A1C7-C4724B19A54A}" type="parTrans" cxnId="{C6603095-DD87-416F-BF76-C85BC50A8ED9}">
      <dgm:prSet/>
      <dgm:spPr/>
      <dgm:t>
        <a:bodyPr/>
        <a:lstStyle/>
        <a:p>
          <a:endParaRPr lang="en-US"/>
        </a:p>
      </dgm:t>
    </dgm:pt>
    <dgm:pt modelId="{7F57FB5B-E8EC-473B-BB9E-1A7DAF386D55}" type="sibTrans" cxnId="{C6603095-DD87-416F-BF76-C85BC50A8ED9}">
      <dgm:prSet/>
      <dgm:spPr/>
      <dgm:t>
        <a:bodyPr/>
        <a:lstStyle/>
        <a:p>
          <a:endParaRPr lang="en-US"/>
        </a:p>
      </dgm:t>
    </dgm:pt>
    <dgm:pt modelId="{3372BB25-A195-41B8-BA9B-22F990E33BC4}">
      <dgm:prSet/>
      <dgm:spPr/>
      <dgm:t>
        <a:bodyPr/>
        <a:lstStyle/>
        <a:p>
          <a:r>
            <a:rPr lang="hu-HU"/>
            <a:t>Párhuzamosan növő, egymást keresztező</a:t>
          </a:r>
          <a:endParaRPr lang="en-US"/>
        </a:p>
      </dgm:t>
    </dgm:pt>
    <dgm:pt modelId="{4261BBAC-8372-48EC-A5CF-668F83623FC7}" type="parTrans" cxnId="{60603AD5-A2AF-4C51-AA30-425BF1453BCF}">
      <dgm:prSet/>
      <dgm:spPr/>
      <dgm:t>
        <a:bodyPr/>
        <a:lstStyle/>
        <a:p>
          <a:endParaRPr lang="en-US"/>
        </a:p>
      </dgm:t>
    </dgm:pt>
    <dgm:pt modelId="{BD27446B-E4FA-452B-99F8-1DDC600E2E1B}" type="sibTrans" cxnId="{60603AD5-A2AF-4C51-AA30-425BF1453BCF}">
      <dgm:prSet/>
      <dgm:spPr/>
      <dgm:t>
        <a:bodyPr/>
        <a:lstStyle/>
        <a:p>
          <a:endParaRPr lang="en-US"/>
        </a:p>
      </dgm:t>
    </dgm:pt>
    <dgm:pt modelId="{6D10939A-A420-4A58-90E4-FEBCCC8185D3}">
      <dgm:prSet/>
      <dgm:spPr/>
      <dgm:t>
        <a:bodyPr/>
        <a:lstStyle/>
        <a:p>
          <a:r>
            <a:rPr lang="hu-HU"/>
            <a:t>Beteg, sérült</a:t>
          </a:r>
          <a:endParaRPr lang="en-US"/>
        </a:p>
      </dgm:t>
    </dgm:pt>
    <dgm:pt modelId="{2FCF1E49-D7A9-46FE-9A64-5C6448E8A6B2}" type="parTrans" cxnId="{C774D6C0-D948-48BF-90B4-F25D01FD4253}">
      <dgm:prSet/>
      <dgm:spPr/>
      <dgm:t>
        <a:bodyPr/>
        <a:lstStyle/>
        <a:p>
          <a:endParaRPr lang="en-US"/>
        </a:p>
      </dgm:t>
    </dgm:pt>
    <dgm:pt modelId="{78005912-CF24-4976-BE11-449033AEED89}" type="sibTrans" cxnId="{C774D6C0-D948-48BF-90B4-F25D01FD4253}">
      <dgm:prSet/>
      <dgm:spPr/>
      <dgm:t>
        <a:bodyPr/>
        <a:lstStyle/>
        <a:p>
          <a:endParaRPr lang="en-US"/>
        </a:p>
      </dgm:t>
    </dgm:pt>
    <dgm:pt modelId="{7738C995-5221-484A-AC88-5AC7D9D6B1E8}" type="pres">
      <dgm:prSet presAssocID="{E086BFE7-FEA9-431A-A783-574B6730784C}" presName="linear" presStyleCnt="0">
        <dgm:presLayoutVars>
          <dgm:animLvl val="lvl"/>
          <dgm:resizeHandles val="exact"/>
        </dgm:presLayoutVars>
      </dgm:prSet>
      <dgm:spPr/>
    </dgm:pt>
    <dgm:pt modelId="{F58773A1-A575-4630-AC8A-7DA4E22CC08F}" type="pres">
      <dgm:prSet presAssocID="{D80E3D85-0C0D-4855-9CE9-C62EB408D0E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CFC29B2-A15C-44E6-9170-BCBA1728B5E4}" type="pres">
      <dgm:prSet presAssocID="{FD4A3AEA-5A53-4B95-B4BD-34EE9E96D84D}" presName="spacer" presStyleCnt="0"/>
      <dgm:spPr/>
    </dgm:pt>
    <dgm:pt modelId="{4D182D55-71A5-43F2-9A11-DB143000CC48}" type="pres">
      <dgm:prSet presAssocID="{A02DB57A-B214-4D3A-87E5-692FD08F9DF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B014CA5-ABB2-4002-A978-5C931BA76B08}" type="pres">
      <dgm:prSet presAssocID="{7F57FB5B-E8EC-473B-BB9E-1A7DAF386D55}" presName="spacer" presStyleCnt="0"/>
      <dgm:spPr/>
    </dgm:pt>
    <dgm:pt modelId="{8E92A776-1723-4D16-B732-72FF6210018C}" type="pres">
      <dgm:prSet presAssocID="{3372BB25-A195-41B8-BA9B-22F990E33BC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9E28E07-6F2F-41D1-93E9-2C29E5A61617}" type="pres">
      <dgm:prSet presAssocID="{BD27446B-E4FA-452B-99F8-1DDC600E2E1B}" presName="spacer" presStyleCnt="0"/>
      <dgm:spPr/>
    </dgm:pt>
    <dgm:pt modelId="{9AD2081F-CC65-4C87-8493-F9F27BEF7C88}" type="pres">
      <dgm:prSet presAssocID="{6D10939A-A420-4A58-90E4-FEBCCC8185D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BA7556C-6678-4492-A3FD-08B6855F8391}" type="presOf" srcId="{A02DB57A-B214-4D3A-87E5-692FD08F9DFA}" destId="{4D182D55-71A5-43F2-9A11-DB143000CC48}" srcOrd="0" destOrd="0" presId="urn:microsoft.com/office/officeart/2005/8/layout/vList2"/>
    <dgm:cxn modelId="{EF7ACD4D-C60D-433E-B12F-78CAE5A9AA08}" type="presOf" srcId="{3372BB25-A195-41B8-BA9B-22F990E33BC4}" destId="{8E92A776-1723-4D16-B732-72FF6210018C}" srcOrd="0" destOrd="0" presId="urn:microsoft.com/office/officeart/2005/8/layout/vList2"/>
    <dgm:cxn modelId="{C6603095-DD87-416F-BF76-C85BC50A8ED9}" srcId="{E086BFE7-FEA9-431A-A783-574B6730784C}" destId="{A02DB57A-B214-4D3A-87E5-692FD08F9DFA}" srcOrd="1" destOrd="0" parTransId="{746A6A71-9E02-480E-A1C7-C4724B19A54A}" sibTransId="{7F57FB5B-E8EC-473B-BB9E-1A7DAF386D55}"/>
    <dgm:cxn modelId="{1119DDB9-73AC-43A4-8336-8F1CBFFFF6AD}" type="presOf" srcId="{D80E3D85-0C0D-4855-9CE9-C62EB408D0E3}" destId="{F58773A1-A575-4630-AC8A-7DA4E22CC08F}" srcOrd="0" destOrd="0" presId="urn:microsoft.com/office/officeart/2005/8/layout/vList2"/>
    <dgm:cxn modelId="{C774D6C0-D948-48BF-90B4-F25D01FD4253}" srcId="{E086BFE7-FEA9-431A-A783-574B6730784C}" destId="{6D10939A-A420-4A58-90E4-FEBCCC8185D3}" srcOrd="3" destOrd="0" parTransId="{2FCF1E49-D7A9-46FE-9A64-5C6448E8A6B2}" sibTransId="{78005912-CF24-4976-BE11-449033AEED89}"/>
    <dgm:cxn modelId="{3B55EFC6-12B6-417F-AA21-6A0E0558171A}" type="presOf" srcId="{E086BFE7-FEA9-431A-A783-574B6730784C}" destId="{7738C995-5221-484A-AC88-5AC7D9D6B1E8}" srcOrd="0" destOrd="0" presId="urn:microsoft.com/office/officeart/2005/8/layout/vList2"/>
    <dgm:cxn modelId="{60603AD5-A2AF-4C51-AA30-425BF1453BCF}" srcId="{E086BFE7-FEA9-431A-A783-574B6730784C}" destId="{3372BB25-A195-41B8-BA9B-22F990E33BC4}" srcOrd="2" destOrd="0" parTransId="{4261BBAC-8372-48EC-A5CF-668F83623FC7}" sibTransId="{BD27446B-E4FA-452B-99F8-1DDC600E2E1B}"/>
    <dgm:cxn modelId="{B02143DF-6050-4A2D-ABE1-4C87D3F3420C}" type="presOf" srcId="{6D10939A-A420-4A58-90E4-FEBCCC8185D3}" destId="{9AD2081F-CC65-4C87-8493-F9F27BEF7C88}" srcOrd="0" destOrd="0" presId="urn:microsoft.com/office/officeart/2005/8/layout/vList2"/>
    <dgm:cxn modelId="{1C4873F3-E580-4862-9A37-02D3CAE4D116}" srcId="{E086BFE7-FEA9-431A-A783-574B6730784C}" destId="{D80E3D85-0C0D-4855-9CE9-C62EB408D0E3}" srcOrd="0" destOrd="0" parTransId="{61A2AD6A-E38E-49AB-91A4-27B996DC323A}" sibTransId="{FD4A3AEA-5A53-4B95-B4BD-34EE9E96D84D}"/>
    <dgm:cxn modelId="{EEAF6BC3-F961-474D-90E7-E5B9C8E0016F}" type="presParOf" srcId="{7738C995-5221-484A-AC88-5AC7D9D6B1E8}" destId="{F58773A1-A575-4630-AC8A-7DA4E22CC08F}" srcOrd="0" destOrd="0" presId="urn:microsoft.com/office/officeart/2005/8/layout/vList2"/>
    <dgm:cxn modelId="{EFEB54FF-12DE-42ED-8D89-A5E2E38C38B6}" type="presParOf" srcId="{7738C995-5221-484A-AC88-5AC7D9D6B1E8}" destId="{4CFC29B2-A15C-44E6-9170-BCBA1728B5E4}" srcOrd="1" destOrd="0" presId="urn:microsoft.com/office/officeart/2005/8/layout/vList2"/>
    <dgm:cxn modelId="{C11D1111-578C-4F2A-8EF8-90FC2CC3E360}" type="presParOf" srcId="{7738C995-5221-484A-AC88-5AC7D9D6B1E8}" destId="{4D182D55-71A5-43F2-9A11-DB143000CC48}" srcOrd="2" destOrd="0" presId="urn:microsoft.com/office/officeart/2005/8/layout/vList2"/>
    <dgm:cxn modelId="{90BA97A5-28C4-4FCB-854A-34A3A30E9A7A}" type="presParOf" srcId="{7738C995-5221-484A-AC88-5AC7D9D6B1E8}" destId="{3B014CA5-ABB2-4002-A978-5C931BA76B08}" srcOrd="3" destOrd="0" presId="urn:microsoft.com/office/officeart/2005/8/layout/vList2"/>
    <dgm:cxn modelId="{CEB332B7-B827-4BDD-B8E3-1E0A49838ACE}" type="presParOf" srcId="{7738C995-5221-484A-AC88-5AC7D9D6B1E8}" destId="{8E92A776-1723-4D16-B732-72FF6210018C}" srcOrd="4" destOrd="0" presId="urn:microsoft.com/office/officeart/2005/8/layout/vList2"/>
    <dgm:cxn modelId="{A90953DE-9CE6-46C6-AB61-E86EA3EC178E}" type="presParOf" srcId="{7738C995-5221-484A-AC88-5AC7D9D6B1E8}" destId="{C9E28E07-6F2F-41D1-93E9-2C29E5A61617}" srcOrd="5" destOrd="0" presId="urn:microsoft.com/office/officeart/2005/8/layout/vList2"/>
    <dgm:cxn modelId="{ADA94B1D-A5B9-4461-9E7C-01C234FA2073}" type="presParOf" srcId="{7738C995-5221-484A-AC88-5AC7D9D6B1E8}" destId="{9AD2081F-CC65-4C87-8493-F9F27BEF7C8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24761-5FC4-4E71-9455-0B71CF6397F6}">
      <dsp:nvSpPr>
        <dsp:cNvPr id="0" name=""/>
        <dsp:cNvSpPr/>
      </dsp:nvSpPr>
      <dsp:spPr>
        <a:xfrm>
          <a:off x="0" y="436258"/>
          <a:ext cx="5368458" cy="865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700" b="0" kern="1200"/>
            <a:t>Metszés / Oltóág</a:t>
          </a:r>
          <a:endParaRPr lang="en-US" sz="3700" kern="1200"/>
        </a:p>
      </dsp:txBody>
      <dsp:txXfrm>
        <a:off x="42265" y="478523"/>
        <a:ext cx="5283928" cy="781270"/>
      </dsp:txXfrm>
    </dsp:sp>
    <dsp:sp modelId="{41DCACE9-A5C1-4547-A69A-793D194AE544}">
      <dsp:nvSpPr>
        <dsp:cNvPr id="0" name=""/>
        <dsp:cNvSpPr/>
      </dsp:nvSpPr>
      <dsp:spPr>
        <a:xfrm>
          <a:off x="0" y="1408619"/>
          <a:ext cx="5368458" cy="86580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700" b="0" kern="1200"/>
            <a:t>Komposztálás</a:t>
          </a:r>
          <a:endParaRPr lang="en-US" sz="3700" kern="1200"/>
        </a:p>
      </dsp:txBody>
      <dsp:txXfrm>
        <a:off x="42265" y="1450884"/>
        <a:ext cx="5283928" cy="781270"/>
      </dsp:txXfrm>
    </dsp:sp>
    <dsp:sp modelId="{9C883F0E-19FC-45E7-80A9-70D911A3F6FE}">
      <dsp:nvSpPr>
        <dsp:cNvPr id="0" name=""/>
        <dsp:cNvSpPr/>
      </dsp:nvSpPr>
      <dsp:spPr>
        <a:xfrm>
          <a:off x="0" y="2380979"/>
          <a:ext cx="5368458" cy="8658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700" b="0" kern="1200"/>
            <a:t>Kerttervezés</a:t>
          </a:r>
          <a:endParaRPr lang="en-US" sz="3700" kern="1200"/>
        </a:p>
      </dsp:txBody>
      <dsp:txXfrm>
        <a:off x="42265" y="2423244"/>
        <a:ext cx="5283928" cy="781270"/>
      </dsp:txXfrm>
    </dsp:sp>
    <dsp:sp modelId="{D0721F8D-84DF-492B-9851-7F970C344D0E}">
      <dsp:nvSpPr>
        <dsp:cNvPr id="0" name=""/>
        <dsp:cNvSpPr/>
      </dsp:nvSpPr>
      <dsp:spPr>
        <a:xfrm>
          <a:off x="0" y="3353339"/>
          <a:ext cx="5368458" cy="86580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700" kern="1200"/>
            <a:t>Vetőmagok beszerzése</a:t>
          </a:r>
          <a:endParaRPr lang="en-US" sz="3700" kern="1200"/>
        </a:p>
      </dsp:txBody>
      <dsp:txXfrm>
        <a:off x="42265" y="3395604"/>
        <a:ext cx="5283928" cy="781270"/>
      </dsp:txXfrm>
    </dsp:sp>
    <dsp:sp modelId="{66597C7C-94A7-4024-B414-10AC33ED71A5}">
      <dsp:nvSpPr>
        <dsp:cNvPr id="0" name=""/>
        <dsp:cNvSpPr/>
      </dsp:nvSpPr>
      <dsp:spPr>
        <a:xfrm>
          <a:off x="0" y="4325699"/>
          <a:ext cx="5368458" cy="8658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700" kern="1200"/>
            <a:t>Ültetés/vetés</a:t>
          </a:r>
          <a:endParaRPr lang="en-US" sz="3700" kern="1200"/>
        </a:p>
      </dsp:txBody>
      <dsp:txXfrm>
        <a:off x="42265" y="4367964"/>
        <a:ext cx="5283928" cy="7812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8F948-024A-44EC-A38B-5C7E3A64BA67}">
      <dsp:nvSpPr>
        <dsp:cNvPr id="0" name=""/>
        <dsp:cNvSpPr/>
      </dsp:nvSpPr>
      <dsp:spPr>
        <a:xfrm>
          <a:off x="0" y="131644"/>
          <a:ext cx="5452463" cy="912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/>
            <a:t>Napos – félárnyékos helyet keressünk</a:t>
          </a:r>
          <a:endParaRPr lang="en-US" sz="2400" kern="1200"/>
        </a:p>
      </dsp:txBody>
      <dsp:txXfrm>
        <a:off x="44549" y="176193"/>
        <a:ext cx="5363365" cy="823502"/>
      </dsp:txXfrm>
    </dsp:sp>
    <dsp:sp modelId="{5E31D0F5-64AE-4834-83A0-F01C008EBCFB}">
      <dsp:nvSpPr>
        <dsp:cNvPr id="0" name=""/>
        <dsp:cNvSpPr/>
      </dsp:nvSpPr>
      <dsp:spPr>
        <a:xfrm>
          <a:off x="0" y="1113364"/>
          <a:ext cx="5452463" cy="912600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/>
            <a:t>Jó szomszéd- rossz szomszéd</a:t>
          </a:r>
          <a:endParaRPr lang="en-US" sz="2400" kern="1200"/>
        </a:p>
      </dsp:txBody>
      <dsp:txXfrm>
        <a:off x="44549" y="1157913"/>
        <a:ext cx="5363365" cy="823502"/>
      </dsp:txXfrm>
    </dsp:sp>
    <dsp:sp modelId="{61032B12-1B51-4056-836D-F2A13A0CD015}">
      <dsp:nvSpPr>
        <dsp:cNvPr id="0" name=""/>
        <dsp:cNvSpPr/>
      </dsp:nvSpPr>
      <dsp:spPr>
        <a:xfrm>
          <a:off x="0" y="2095084"/>
          <a:ext cx="5452463" cy="912600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/>
            <a:t>Mulcsolás vagy/és locsolás</a:t>
          </a:r>
          <a:endParaRPr lang="en-US" sz="2400" kern="1200"/>
        </a:p>
      </dsp:txBody>
      <dsp:txXfrm>
        <a:off x="44549" y="2139633"/>
        <a:ext cx="5363365" cy="823502"/>
      </dsp:txXfrm>
    </dsp:sp>
    <dsp:sp modelId="{3FD11421-22F1-4B2B-898B-5D966E51CE2A}">
      <dsp:nvSpPr>
        <dsp:cNvPr id="0" name=""/>
        <dsp:cNvSpPr/>
      </dsp:nvSpPr>
      <dsp:spPr>
        <a:xfrm>
          <a:off x="0" y="3076804"/>
          <a:ext cx="5452463" cy="912600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/>
            <a:t>Védő növények</a:t>
          </a:r>
          <a:endParaRPr lang="en-US" sz="2400" kern="1200"/>
        </a:p>
      </dsp:txBody>
      <dsp:txXfrm>
        <a:off x="44549" y="3121353"/>
        <a:ext cx="5363365" cy="823502"/>
      </dsp:txXfrm>
    </dsp:sp>
    <dsp:sp modelId="{371B9893-6E16-4305-B6F5-1D3E91EDAEDE}">
      <dsp:nvSpPr>
        <dsp:cNvPr id="0" name=""/>
        <dsp:cNvSpPr/>
      </dsp:nvSpPr>
      <dsp:spPr>
        <a:xfrm>
          <a:off x="0" y="4058524"/>
          <a:ext cx="5452463" cy="912600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/>
            <a:t>Zöld trágya avagy ne legyen pőre a talaj</a:t>
          </a:r>
          <a:endParaRPr lang="en-US" sz="2400" kern="1200"/>
        </a:p>
      </dsp:txBody>
      <dsp:txXfrm>
        <a:off x="44549" y="4103073"/>
        <a:ext cx="5363365" cy="823502"/>
      </dsp:txXfrm>
    </dsp:sp>
    <dsp:sp modelId="{C3FCD091-3881-4FFC-99FC-5103919D0C6B}">
      <dsp:nvSpPr>
        <dsp:cNvPr id="0" name=""/>
        <dsp:cNvSpPr/>
      </dsp:nvSpPr>
      <dsp:spPr>
        <a:xfrm>
          <a:off x="0" y="5040244"/>
          <a:ext cx="5452463" cy="9126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/>
            <a:t>Víz gazdálkodás (esővíz gyűjtése)</a:t>
          </a:r>
          <a:endParaRPr lang="en-US" sz="2400" kern="1200"/>
        </a:p>
      </dsp:txBody>
      <dsp:txXfrm>
        <a:off x="44549" y="5084793"/>
        <a:ext cx="5363365" cy="8235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8B8E9-F23A-4495-9CF9-B86FA041A2B2}">
      <dsp:nvSpPr>
        <dsp:cNvPr id="0" name=""/>
        <dsp:cNvSpPr/>
      </dsp:nvSpPr>
      <dsp:spPr>
        <a:xfrm>
          <a:off x="0" y="22969"/>
          <a:ext cx="5452463" cy="8108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Alapelv: a fa koronájának fényre és levegőre van szüksége!!!</a:t>
          </a:r>
          <a:endParaRPr lang="en-US" sz="2100" kern="1200"/>
        </a:p>
      </dsp:txBody>
      <dsp:txXfrm>
        <a:off x="39580" y="62549"/>
        <a:ext cx="5373303" cy="731649"/>
      </dsp:txXfrm>
    </dsp:sp>
    <dsp:sp modelId="{44D7EF17-B911-4F8D-99E4-4A498587A293}">
      <dsp:nvSpPr>
        <dsp:cNvPr id="0" name=""/>
        <dsp:cNvSpPr/>
      </dsp:nvSpPr>
      <dsp:spPr>
        <a:xfrm>
          <a:off x="0" y="894259"/>
          <a:ext cx="5452463" cy="810809"/>
        </a:xfrm>
        <a:prstGeom prst="round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A befelé növő ágakat kivágjuk</a:t>
          </a:r>
          <a:endParaRPr lang="en-US" sz="2100" kern="1200"/>
        </a:p>
      </dsp:txBody>
      <dsp:txXfrm>
        <a:off x="39580" y="933839"/>
        <a:ext cx="5373303" cy="731649"/>
      </dsp:txXfrm>
    </dsp:sp>
    <dsp:sp modelId="{1F1FE518-0427-4E7B-AF35-96F48D3434BD}">
      <dsp:nvSpPr>
        <dsp:cNvPr id="0" name=""/>
        <dsp:cNvSpPr/>
      </dsp:nvSpPr>
      <dsp:spPr>
        <a:xfrm>
          <a:off x="0" y="1765549"/>
          <a:ext cx="5452463" cy="810809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A beteg ágakat levágjuk</a:t>
          </a:r>
          <a:endParaRPr lang="en-US" sz="2100" kern="1200"/>
        </a:p>
      </dsp:txBody>
      <dsp:txXfrm>
        <a:off x="39580" y="1805129"/>
        <a:ext cx="5373303" cy="731649"/>
      </dsp:txXfrm>
    </dsp:sp>
    <dsp:sp modelId="{53C89BD1-962D-43AE-982C-E7C59A41CA36}">
      <dsp:nvSpPr>
        <dsp:cNvPr id="0" name=""/>
        <dsp:cNvSpPr/>
      </dsp:nvSpPr>
      <dsp:spPr>
        <a:xfrm>
          <a:off x="0" y="2636839"/>
          <a:ext cx="5452463" cy="81080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A keresztbe növő, ezért egymást súroló ágak közül az egyiket le kell vágni</a:t>
          </a:r>
          <a:endParaRPr lang="en-US" sz="2100" kern="1200"/>
        </a:p>
      </dsp:txBody>
      <dsp:txXfrm>
        <a:off x="39580" y="2676419"/>
        <a:ext cx="5373303" cy="731649"/>
      </dsp:txXfrm>
    </dsp:sp>
    <dsp:sp modelId="{F6170DA6-C48E-4B53-94F9-C813BB85D938}">
      <dsp:nvSpPr>
        <dsp:cNvPr id="0" name=""/>
        <dsp:cNvSpPr/>
      </dsp:nvSpPr>
      <dsp:spPr>
        <a:xfrm>
          <a:off x="0" y="3508129"/>
          <a:ext cx="5452463" cy="810809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Mindig egy kifelé néző rügy felett vágjuk el a vesszőt</a:t>
          </a:r>
          <a:endParaRPr lang="en-US" sz="2100" kern="1200"/>
        </a:p>
      </dsp:txBody>
      <dsp:txXfrm>
        <a:off x="39580" y="3547709"/>
        <a:ext cx="5373303" cy="731649"/>
      </dsp:txXfrm>
    </dsp:sp>
    <dsp:sp modelId="{05D52415-61C2-45C6-B832-BCCE508A03AB}">
      <dsp:nvSpPr>
        <dsp:cNvPr id="0" name=""/>
        <dsp:cNvSpPr/>
      </dsp:nvSpPr>
      <dsp:spPr>
        <a:xfrm>
          <a:off x="0" y="4379419"/>
          <a:ext cx="5452463" cy="810809"/>
        </a:xfrm>
        <a:prstGeom prst="round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Erős visszavágás hajtásképződést eredményez</a:t>
          </a:r>
          <a:endParaRPr lang="en-US" sz="2100" kern="1200"/>
        </a:p>
      </dsp:txBody>
      <dsp:txXfrm>
        <a:off x="39580" y="4418999"/>
        <a:ext cx="5373303" cy="731649"/>
      </dsp:txXfrm>
    </dsp:sp>
    <dsp:sp modelId="{223414E7-E8A0-4CAD-8679-C9A59B580F89}">
      <dsp:nvSpPr>
        <dsp:cNvPr id="0" name=""/>
        <dsp:cNvSpPr/>
      </dsp:nvSpPr>
      <dsp:spPr>
        <a:xfrm>
          <a:off x="0" y="5250709"/>
          <a:ext cx="5452463" cy="81080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Gyenge visszametszés és a lekötözés a termésképződést segíti</a:t>
          </a:r>
          <a:endParaRPr lang="en-US" sz="2100" kern="1200"/>
        </a:p>
      </dsp:txBody>
      <dsp:txXfrm>
        <a:off x="39580" y="5290289"/>
        <a:ext cx="5373303" cy="7316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CBBE8-5E73-4173-84EF-EE3DE4CEFCEA}">
      <dsp:nvSpPr>
        <dsp:cNvPr id="0" name=""/>
        <dsp:cNvSpPr/>
      </dsp:nvSpPr>
      <dsp:spPr>
        <a:xfrm>
          <a:off x="0" y="411364"/>
          <a:ext cx="5452463" cy="1263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/>
            <a:t>Ne sajnáljuk rá az időt (4-5 év)</a:t>
          </a:r>
          <a:endParaRPr lang="en-US" sz="2400" kern="1200"/>
        </a:p>
      </dsp:txBody>
      <dsp:txXfrm>
        <a:off x="61684" y="473048"/>
        <a:ext cx="5329095" cy="1140232"/>
      </dsp:txXfrm>
    </dsp:sp>
    <dsp:sp modelId="{FC614DFD-BED0-4AD7-A14F-C75DF27B595E}">
      <dsp:nvSpPr>
        <dsp:cNvPr id="0" name=""/>
        <dsp:cNvSpPr/>
      </dsp:nvSpPr>
      <dsp:spPr>
        <a:xfrm>
          <a:off x="0" y="1744084"/>
          <a:ext cx="5452463" cy="126360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/>
            <a:t>A vázágakat egyenletes elosztásban kell kinevelni, hogy a terhet hordozni tudják, közben a törzs is megerősödik</a:t>
          </a:r>
          <a:endParaRPr lang="en-US" sz="2400" kern="1200"/>
        </a:p>
      </dsp:txBody>
      <dsp:txXfrm>
        <a:off x="61684" y="1805768"/>
        <a:ext cx="5329095" cy="1140232"/>
      </dsp:txXfrm>
    </dsp:sp>
    <dsp:sp modelId="{82D60896-796A-4B45-AF38-A3465AD73F1A}">
      <dsp:nvSpPr>
        <dsp:cNvPr id="0" name=""/>
        <dsp:cNvSpPr/>
      </dsp:nvSpPr>
      <dsp:spPr>
        <a:xfrm>
          <a:off x="0" y="3076804"/>
          <a:ext cx="5452463" cy="126360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/>
            <a:t>A vezérágakat erősen visszametsszük, mindaddig míg nem képes 50-70 cm-es hajtást fejleszteni</a:t>
          </a:r>
          <a:endParaRPr lang="en-US" sz="2400" kern="1200"/>
        </a:p>
      </dsp:txBody>
      <dsp:txXfrm>
        <a:off x="61684" y="3138488"/>
        <a:ext cx="5329095" cy="1140232"/>
      </dsp:txXfrm>
    </dsp:sp>
    <dsp:sp modelId="{27BAE7E5-16AB-4F23-919F-1A76BBF9C9E6}">
      <dsp:nvSpPr>
        <dsp:cNvPr id="0" name=""/>
        <dsp:cNvSpPr/>
      </dsp:nvSpPr>
      <dsp:spPr>
        <a:xfrm>
          <a:off x="0" y="4409524"/>
          <a:ext cx="5452463" cy="12636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/>
            <a:t>Ekkor lehet kialakítani a következő emeletet</a:t>
          </a:r>
          <a:endParaRPr lang="en-US" sz="2400" kern="1200"/>
        </a:p>
      </dsp:txBody>
      <dsp:txXfrm>
        <a:off x="61684" y="4471208"/>
        <a:ext cx="5329095" cy="11402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4DB5E-1220-4AFF-BE85-0343C200867C}">
      <dsp:nvSpPr>
        <dsp:cNvPr id="0" name=""/>
        <dsp:cNvSpPr/>
      </dsp:nvSpPr>
      <dsp:spPr>
        <a:xfrm>
          <a:off x="0" y="549570"/>
          <a:ext cx="5452463" cy="9555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/>
            <a:t>Suháng: a leendő törzsmagasságig kidörzsöljük a rügyeket, majd fölötte 20 cm-el elvágjuk</a:t>
          </a:r>
          <a:endParaRPr lang="en-US" sz="1800" kern="1200"/>
        </a:p>
      </dsp:txBody>
      <dsp:txXfrm>
        <a:off x="46648" y="596218"/>
        <a:ext cx="5359167" cy="862301"/>
      </dsp:txXfrm>
    </dsp:sp>
    <dsp:sp modelId="{7E2400C0-CBC1-436E-96A5-DEDB0A40E987}">
      <dsp:nvSpPr>
        <dsp:cNvPr id="0" name=""/>
        <dsp:cNvSpPr/>
      </dsp:nvSpPr>
      <dsp:spPr>
        <a:xfrm>
          <a:off x="0" y="1557008"/>
          <a:ext cx="5452463" cy="955597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/>
            <a:t>Koronás oltvány: a feleslegeseket tőből eltávolítjuk, amit meghagyunk 5-8 rügyre vágjuk vissza, lehetőleg egy síkban, végálló rügy kifelé nézzen</a:t>
          </a:r>
          <a:endParaRPr lang="en-US" sz="1800" kern="1200"/>
        </a:p>
      </dsp:txBody>
      <dsp:txXfrm>
        <a:off x="46648" y="1603656"/>
        <a:ext cx="5359167" cy="862301"/>
      </dsp:txXfrm>
    </dsp:sp>
    <dsp:sp modelId="{7D61EC23-4C57-49F0-B3A4-2AE0D1F463D5}">
      <dsp:nvSpPr>
        <dsp:cNvPr id="0" name=""/>
        <dsp:cNvSpPr/>
      </dsp:nvSpPr>
      <dsp:spPr>
        <a:xfrm>
          <a:off x="0" y="2564445"/>
          <a:ext cx="5452463" cy="955597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/>
            <a:t>Következő év: a vesszőket növekedésük függvényében visszavágjuk (erősen nőtt gyengébben, gyengén nőtt erősebben)</a:t>
          </a:r>
          <a:endParaRPr lang="en-US" sz="1800" kern="1200"/>
        </a:p>
      </dsp:txBody>
      <dsp:txXfrm>
        <a:off x="46648" y="2611093"/>
        <a:ext cx="5359167" cy="862301"/>
      </dsp:txXfrm>
    </dsp:sp>
    <dsp:sp modelId="{C8C68CF2-D46B-438C-B484-1FF22D072332}">
      <dsp:nvSpPr>
        <dsp:cNvPr id="0" name=""/>
        <dsp:cNvSpPr/>
      </dsp:nvSpPr>
      <dsp:spPr>
        <a:xfrm>
          <a:off x="0" y="3571883"/>
          <a:ext cx="5452463" cy="955597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/>
            <a:t>A sudarat a következő emeletnél 3-4 vázág fölött elvágjuk</a:t>
          </a:r>
          <a:endParaRPr lang="en-US" sz="1800" kern="1200"/>
        </a:p>
      </dsp:txBody>
      <dsp:txXfrm>
        <a:off x="46648" y="3618531"/>
        <a:ext cx="5359167" cy="862301"/>
      </dsp:txXfrm>
    </dsp:sp>
    <dsp:sp modelId="{3110E3F6-613A-4ECC-A041-65473786F4DC}">
      <dsp:nvSpPr>
        <dsp:cNvPr id="0" name=""/>
        <dsp:cNvSpPr/>
      </dsp:nvSpPr>
      <dsp:spPr>
        <a:xfrm>
          <a:off x="0" y="4579320"/>
          <a:ext cx="5452463" cy="955597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/>
            <a:t>Következő évek: U.ez, de a harmadik emelet után a sudarat kivágjuk</a:t>
          </a:r>
          <a:endParaRPr lang="en-US" sz="1800" kern="1200"/>
        </a:p>
      </dsp:txBody>
      <dsp:txXfrm>
        <a:off x="46648" y="4625968"/>
        <a:ext cx="5359167" cy="8623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773A1-A575-4630-AC8A-7DA4E22CC08F}">
      <dsp:nvSpPr>
        <dsp:cNvPr id="0" name=""/>
        <dsp:cNvSpPr/>
      </dsp:nvSpPr>
      <dsp:spPr>
        <a:xfrm>
          <a:off x="0" y="25264"/>
          <a:ext cx="5452463" cy="14285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700" kern="1200"/>
            <a:t>Nem kell folyton metszeni</a:t>
          </a:r>
          <a:endParaRPr lang="en-US" sz="3700" kern="1200"/>
        </a:p>
      </dsp:txBody>
      <dsp:txXfrm>
        <a:off x="69737" y="95001"/>
        <a:ext cx="5312989" cy="1289096"/>
      </dsp:txXfrm>
    </dsp:sp>
    <dsp:sp modelId="{4D182D55-71A5-43F2-9A11-DB143000CC48}">
      <dsp:nvSpPr>
        <dsp:cNvPr id="0" name=""/>
        <dsp:cNvSpPr/>
      </dsp:nvSpPr>
      <dsp:spPr>
        <a:xfrm>
          <a:off x="0" y="1560394"/>
          <a:ext cx="5452463" cy="142857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700" kern="1200"/>
            <a:t>Kedvezőtlen irányban fejlődő</a:t>
          </a:r>
          <a:endParaRPr lang="en-US" sz="3700" kern="1200"/>
        </a:p>
      </dsp:txBody>
      <dsp:txXfrm>
        <a:off x="69737" y="1630131"/>
        <a:ext cx="5312989" cy="1289096"/>
      </dsp:txXfrm>
    </dsp:sp>
    <dsp:sp modelId="{8E92A776-1723-4D16-B732-72FF6210018C}">
      <dsp:nvSpPr>
        <dsp:cNvPr id="0" name=""/>
        <dsp:cNvSpPr/>
      </dsp:nvSpPr>
      <dsp:spPr>
        <a:xfrm>
          <a:off x="0" y="3095524"/>
          <a:ext cx="5452463" cy="142857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700" kern="1200"/>
            <a:t>Párhuzamosan növő, egymást keresztező</a:t>
          </a:r>
          <a:endParaRPr lang="en-US" sz="3700" kern="1200"/>
        </a:p>
      </dsp:txBody>
      <dsp:txXfrm>
        <a:off x="69737" y="3165261"/>
        <a:ext cx="5312989" cy="1289096"/>
      </dsp:txXfrm>
    </dsp:sp>
    <dsp:sp modelId="{9AD2081F-CC65-4C87-8493-F9F27BEF7C88}">
      <dsp:nvSpPr>
        <dsp:cNvPr id="0" name=""/>
        <dsp:cNvSpPr/>
      </dsp:nvSpPr>
      <dsp:spPr>
        <a:xfrm>
          <a:off x="0" y="4630654"/>
          <a:ext cx="5452463" cy="142857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700" kern="1200"/>
            <a:t>Beteg, sérült</a:t>
          </a:r>
          <a:endParaRPr lang="en-US" sz="3700" kern="1200"/>
        </a:p>
      </dsp:txBody>
      <dsp:txXfrm>
        <a:off x="69737" y="4700391"/>
        <a:ext cx="5312989" cy="1289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Kép 36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Kép 37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hu-H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hu-H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hu-H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91E02F0B-ABE0-4C1F-A390-32B786E18743}" type="slidenum">
              <a:rPr lang="hu-H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ű, állat, széna, hüllő látható&#10;&#10;Automatikusan generált leírás">
            <a:extLst>
              <a:ext uri="{FF2B5EF4-FFF2-40B4-BE49-F238E27FC236}">
                <a16:creationId xmlns:a16="http://schemas.microsoft.com/office/drawing/2014/main" id="{15B444F1-E183-4C30-9B06-832149EF4C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r="2" b="2"/>
          <a:stretch/>
        </p:blipFill>
        <p:spPr>
          <a:xfrm>
            <a:off x="529" y="0"/>
            <a:ext cx="10079567" cy="7559675"/>
          </a:xfrm>
          <a:prstGeom prst="rect">
            <a:avLst/>
          </a:prstGeom>
        </p:spPr>
      </p:pic>
      <p:sp>
        <p:nvSpPr>
          <p:cNvPr id="4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382553" y="2991870"/>
            <a:ext cx="4698072" cy="4574738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39" name="TextShape 1"/>
          <p:cNvSpPr txBox="1"/>
          <p:nvPr/>
        </p:nvSpPr>
        <p:spPr>
          <a:xfrm>
            <a:off x="5850277" y="4116146"/>
            <a:ext cx="4089524" cy="1516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b="0" strike="noStrike" kern="1200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Természetbarát kiskert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8327" y="5681567"/>
            <a:ext cx="773426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0823" y="354648"/>
            <a:ext cx="3424780" cy="6849151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BC46560-3BD0-4627-8C28-0E7DF9E7C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66" y="643328"/>
            <a:ext cx="3077552" cy="6085416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FFFFFF"/>
                </a:solidFill>
              </a:rPr>
              <a:t>Fenntartó metszés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7779" y="354649"/>
            <a:ext cx="5986830" cy="6850373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zöveg helye 2">
            <a:extLst>
              <a:ext uri="{FF2B5EF4-FFF2-40B4-BE49-F238E27FC236}">
                <a16:creationId xmlns:a16="http://schemas.microsoft.com/office/drawing/2014/main" id="{335BF2CD-228C-4612-B4C9-8D0F26927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007993"/>
              </p:ext>
            </p:extLst>
          </p:nvPr>
        </p:nvGraphicFramePr>
        <p:xfrm>
          <a:off x="4079502" y="643972"/>
          <a:ext cx="5452463" cy="6084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676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641086" cy="7559676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1159" y="0"/>
            <a:ext cx="2014814" cy="7559676"/>
            <a:chOff x="1320800" y="0"/>
            <a:chExt cx="2436813" cy="6858001"/>
          </a:xfrm>
        </p:grpSpPr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41" name="TextShape 1"/>
          <p:cNvSpPr txBox="1"/>
          <p:nvPr/>
        </p:nvSpPr>
        <p:spPr>
          <a:xfrm>
            <a:off x="442366" y="755967"/>
            <a:ext cx="2298792" cy="5627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0" strike="noStrike" kern="12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Télvégi teendők</a:t>
            </a:r>
          </a:p>
        </p:txBody>
      </p:sp>
      <p:graphicFrame>
        <p:nvGraphicFramePr>
          <p:cNvPr id="44" name="TextShape 2">
            <a:extLst>
              <a:ext uri="{FF2B5EF4-FFF2-40B4-BE49-F238E27FC236}">
                <a16:creationId xmlns:a16="http://schemas.microsoft.com/office/drawing/2014/main" id="{3ED99882-500D-4009-8A0D-54F12927D3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7413977"/>
              </p:ext>
            </p:extLst>
          </p:nvPr>
        </p:nvGraphicFramePr>
        <p:xfrm>
          <a:off x="4142506" y="755967"/>
          <a:ext cx="5368458" cy="5627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822"/>
            <a:ext cx="10080625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919AE0F-FF12-486D-88C8-36DD53624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2" y="402482"/>
            <a:ext cx="8694539" cy="1461188"/>
          </a:xfrm>
        </p:spPr>
        <p:txBody>
          <a:bodyPr>
            <a:normAutofit/>
          </a:bodyPr>
          <a:lstStyle/>
          <a:p>
            <a:r>
              <a:rPr lang="hu-HU" dirty="0"/>
              <a:t>Kerttervezés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90F4D69-7BD6-4598-BFC3-DBC58202AFA8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93042" y="2012413"/>
            <a:ext cx="4459355" cy="47965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u-HU" sz="2800"/>
              <a:t>Döntés:  Mit akarunk kezdeni a kertünkkel? (pihenés, élelmiszer termelése, élőhely létrehozása?) Mit jelent számunkra a kert? ( munka, kikapcsolódás, játszótér?)</a:t>
            </a:r>
          </a:p>
          <a:p>
            <a:pPr>
              <a:spcAft>
                <a:spcPts val="600"/>
              </a:spcAft>
            </a:pPr>
            <a:r>
              <a:rPr lang="hu-HU" sz="2800"/>
              <a:t>Minek kell elférnie a kertben? Homokozó, hinta, veteményes, fák, bokrok, </a:t>
            </a:r>
            <a:r>
              <a:rPr lang="hu-HU" sz="2800" err="1"/>
              <a:t>grillező</a:t>
            </a:r>
            <a:r>
              <a:rPr lang="hu-HU" sz="2800"/>
              <a:t>, melegház, komposztáló </a:t>
            </a:r>
            <a:r>
              <a:rPr lang="hu-HU" sz="2800" err="1"/>
              <a:t>stb</a:t>
            </a:r>
            <a:r>
              <a:rPr lang="hu-HU" sz="2800"/>
              <a:t>…</a:t>
            </a:r>
          </a:p>
          <a:p>
            <a:pPr>
              <a:spcAft>
                <a:spcPts val="600"/>
              </a:spcAft>
            </a:pPr>
            <a:endParaRPr lang="hu-HU" sz="2800"/>
          </a:p>
        </p:txBody>
      </p:sp>
      <p:pic>
        <p:nvPicPr>
          <p:cNvPr id="5" name="Kép 4" descr="A képen kültéri, fű, állat, emlősök látható&#10;&#10;Automatikusan generált leírás">
            <a:extLst>
              <a:ext uri="{FF2B5EF4-FFF2-40B4-BE49-F238E27FC236}">
                <a16:creationId xmlns:a16="http://schemas.microsoft.com/office/drawing/2014/main" id="{836B2587-CD23-4DBA-927B-153BA3D8A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1" r="15355" b="2"/>
          <a:stretch/>
        </p:blipFill>
        <p:spPr>
          <a:xfrm>
            <a:off x="5662842" y="1952285"/>
            <a:ext cx="3724739" cy="4965797"/>
          </a:xfrm>
          <a:custGeom>
            <a:avLst/>
            <a:gdLst>
              <a:gd name="connsiteX0" fmla="*/ 1331584 w 2663168"/>
              <a:gd name="connsiteY0" fmla="*/ 0 h 2663168"/>
              <a:gd name="connsiteX1" fmla="*/ 2663168 w 2663168"/>
              <a:gd name="connsiteY1" fmla="*/ 1331584 h 2663168"/>
              <a:gd name="connsiteX2" fmla="*/ 1331584 w 2663168"/>
              <a:gd name="connsiteY2" fmla="*/ 2663168 h 2663168"/>
              <a:gd name="connsiteX3" fmla="*/ 0 w 2663168"/>
              <a:gd name="connsiteY3" fmla="*/ 1331584 h 2663168"/>
              <a:gd name="connsiteX4" fmla="*/ 1331584 w 2663168"/>
              <a:gd name="connsiteY4" fmla="*/ 0 h 266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5771659" y="2127254"/>
            <a:ext cx="3767528" cy="502284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7092" y="2170512"/>
            <a:ext cx="551223" cy="7149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75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92E03A-CFAB-429D-BE2A-EDCF6B926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33" y="402482"/>
            <a:ext cx="4233428" cy="1865992"/>
          </a:xfrm>
        </p:spPr>
        <p:txBody>
          <a:bodyPr>
            <a:normAutofit/>
          </a:bodyPr>
          <a:lstStyle/>
          <a:p>
            <a:r>
              <a:rPr lang="hu-HU" dirty="0"/>
              <a:t>Álmodozás után racionalizálás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833" y="2553490"/>
            <a:ext cx="3780234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0B5862B-669A-4F87-8985-413B7E9BFA2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541834" y="2838498"/>
            <a:ext cx="4233427" cy="381646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u-HU" sz="1700"/>
              <a:t>Milyen tájolású a kertünk?</a:t>
            </a:r>
          </a:p>
          <a:p>
            <a:pPr>
              <a:spcAft>
                <a:spcPts val="600"/>
              </a:spcAft>
            </a:pPr>
            <a:r>
              <a:rPr lang="hu-HU" sz="1700"/>
              <a:t>Fényviszonyok</a:t>
            </a:r>
          </a:p>
          <a:p>
            <a:pPr>
              <a:spcAft>
                <a:spcPts val="600"/>
              </a:spcAft>
            </a:pPr>
            <a:r>
              <a:rPr lang="hu-HU" sz="1700"/>
              <a:t>Vízhez jutás</a:t>
            </a:r>
          </a:p>
          <a:p>
            <a:pPr>
              <a:spcAft>
                <a:spcPts val="600"/>
              </a:spcAft>
            </a:pPr>
            <a:r>
              <a:rPr lang="hu-HU" sz="1700"/>
              <a:t>Már meglévő elemek óvása, beillesztése</a:t>
            </a:r>
          </a:p>
          <a:p>
            <a:pPr>
              <a:spcAft>
                <a:spcPts val="600"/>
              </a:spcAft>
            </a:pPr>
            <a:r>
              <a:rPr lang="hu-HU" sz="1700"/>
              <a:t>Mennyi időt szánunk a kert fenntartására? (Vagy pénzt</a:t>
            </a:r>
            <a:r>
              <a:rPr lang="hu-HU" sz="1700">
                <a:sym typeface="Wingdings" panose="05000000000000000000" pitchFamily="2" charset="2"/>
              </a:rPr>
              <a:t>)</a:t>
            </a:r>
          </a:p>
          <a:p>
            <a:pPr>
              <a:spcAft>
                <a:spcPts val="600"/>
              </a:spcAft>
            </a:pPr>
            <a:r>
              <a:rPr lang="hu-HU" sz="1700"/>
              <a:t>A hely optimális kihasználása, a növények helyigényének figyelembe vételével</a:t>
            </a:r>
          </a:p>
          <a:p>
            <a:pPr>
              <a:spcAft>
                <a:spcPts val="600"/>
              </a:spcAft>
            </a:pPr>
            <a:endParaRPr lang="hu-HU" sz="1700"/>
          </a:p>
        </p:txBody>
      </p:sp>
      <p:pic>
        <p:nvPicPr>
          <p:cNvPr id="5" name="Kép 4" descr="A képen fű, növény, virág, kültéri látható&#10;&#10;Automatikusan generált leírás">
            <a:extLst>
              <a:ext uri="{FF2B5EF4-FFF2-40B4-BE49-F238E27FC236}">
                <a16:creationId xmlns:a16="http://schemas.microsoft.com/office/drawing/2014/main" id="{B7413E32-6588-484A-85C1-E5502E7D94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8" r="22835" b="1"/>
          <a:stretch/>
        </p:blipFill>
        <p:spPr>
          <a:xfrm>
            <a:off x="4860767" y="10"/>
            <a:ext cx="5219857" cy="7559661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5741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0823" y="354648"/>
            <a:ext cx="3424780" cy="6849151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08CC8DD-118F-4592-AB00-BC26E7D15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66" y="643328"/>
            <a:ext cx="3077552" cy="6085416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FFFFFF"/>
                </a:solidFill>
              </a:rPr>
              <a:t>A vetemény tervezése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7779" y="354649"/>
            <a:ext cx="5986830" cy="6850373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zöveg helye 2">
            <a:extLst>
              <a:ext uri="{FF2B5EF4-FFF2-40B4-BE49-F238E27FC236}">
                <a16:creationId xmlns:a16="http://schemas.microsoft.com/office/drawing/2014/main" id="{5C583CFC-B577-4371-800C-4A925A9894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7911653"/>
              </p:ext>
            </p:extLst>
          </p:nvPr>
        </p:nvGraphicFramePr>
        <p:xfrm>
          <a:off x="4079502" y="643972"/>
          <a:ext cx="5452463" cy="6084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4401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65876" y="352784"/>
            <a:ext cx="9548872" cy="6854106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Shape 1"/>
          <p:cNvSpPr txBox="1"/>
          <p:nvPr/>
        </p:nvSpPr>
        <p:spPr>
          <a:xfrm>
            <a:off x="693042" y="1062495"/>
            <a:ext cx="2889219" cy="5434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0" strike="noStrike" kern="1200" spc="-1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Amit már lehet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48278" y="2267902"/>
            <a:ext cx="0" cy="302387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Shape 2"/>
          <p:cNvSpPr txBox="1"/>
          <p:nvPr/>
        </p:nvSpPr>
        <p:spPr>
          <a:xfrm>
            <a:off x="4114296" y="1062495"/>
            <a:ext cx="5273286" cy="5434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32000"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300" b="0" strike="noStrike" spc="-1" dirty="0" err="1">
                <a:uFill>
                  <a:solidFill>
                    <a:srgbClr val="FFFFFF"/>
                  </a:solidFill>
                </a:uFill>
              </a:rPr>
              <a:t>Hajtatóágy</a:t>
            </a:r>
            <a:r>
              <a:rPr lang="en-US" sz="2300" b="0" strike="noStrike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300" b="0" strike="noStrike" spc="-1" dirty="0" err="1">
                <a:uFill>
                  <a:solidFill>
                    <a:srgbClr val="FFFFFF"/>
                  </a:solidFill>
                </a:uFill>
              </a:rPr>
              <a:t>készítése</a:t>
            </a:r>
            <a:endParaRPr lang="en-US" sz="2300" b="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432000"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300" spc="-1" dirty="0" err="1">
                <a:uFill>
                  <a:solidFill>
                    <a:srgbClr val="FFFFFF"/>
                  </a:solidFill>
                </a:uFill>
              </a:rPr>
              <a:t>Fagymentes</a:t>
            </a:r>
            <a:r>
              <a:rPr lang="en-US" sz="23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300" spc="-1" dirty="0" err="1">
                <a:uFill>
                  <a:solidFill>
                    <a:srgbClr val="FFFFFF"/>
                  </a:solidFill>
                </a:uFill>
              </a:rPr>
              <a:t>időben</a:t>
            </a:r>
            <a:r>
              <a:rPr lang="en-US" sz="23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300" spc="-1" dirty="0" err="1">
                <a:uFill>
                  <a:solidFill>
                    <a:srgbClr val="FFFFFF"/>
                  </a:solidFill>
                </a:uFill>
              </a:rPr>
              <a:t>vethető</a:t>
            </a:r>
            <a:r>
              <a:rPr lang="en-US" sz="23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300" spc="-1" dirty="0" err="1">
                <a:uFill>
                  <a:solidFill>
                    <a:srgbClr val="FFFFFF"/>
                  </a:solidFill>
                </a:uFill>
              </a:rPr>
              <a:t>spenót</a:t>
            </a:r>
            <a:r>
              <a:rPr lang="en-US" sz="2300" spc="-1" dirty="0"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300" spc="-1" dirty="0" err="1">
                <a:uFill>
                  <a:solidFill>
                    <a:srgbClr val="FFFFFF"/>
                  </a:solidFill>
                </a:uFill>
              </a:rPr>
              <a:t>lóbab</a:t>
            </a:r>
            <a:r>
              <a:rPr lang="en-US" sz="2300" spc="-1" dirty="0"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300" spc="-1" dirty="0" err="1">
                <a:uFill>
                  <a:solidFill>
                    <a:srgbClr val="FFFFFF"/>
                  </a:solidFill>
                </a:uFill>
              </a:rPr>
              <a:t>mák</a:t>
            </a:r>
            <a:r>
              <a:rPr lang="en-US" sz="2300" spc="-1" dirty="0"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300" spc="-1" dirty="0" err="1">
                <a:uFill>
                  <a:solidFill>
                    <a:srgbClr val="FFFFFF"/>
                  </a:solidFill>
                </a:uFill>
              </a:rPr>
              <a:t>pasztinák</a:t>
            </a:r>
            <a:r>
              <a:rPr lang="en-US" sz="2300" spc="-1" dirty="0"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300" spc="-1" dirty="0" err="1">
                <a:uFill>
                  <a:solidFill>
                    <a:srgbClr val="FFFFFF"/>
                  </a:solidFill>
                </a:uFill>
              </a:rPr>
              <a:t>madársaláta</a:t>
            </a:r>
            <a:endParaRPr lang="en-US" sz="2300" spc="-1" dirty="0">
              <a:uFill>
                <a:solidFill>
                  <a:srgbClr val="FFFFFF"/>
                </a:solidFill>
              </a:uFill>
            </a:endParaRPr>
          </a:p>
          <a:p>
            <a:pPr marL="432000"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300" b="0" strike="noStrike" spc="-1" dirty="0" err="1">
                <a:uFill>
                  <a:solidFill>
                    <a:srgbClr val="FFFFFF"/>
                  </a:solidFill>
                </a:uFill>
              </a:rPr>
              <a:t>Fe</a:t>
            </a:r>
            <a:r>
              <a:rPr lang="en-US" sz="2300" spc="-1" dirty="0" err="1">
                <a:uFill>
                  <a:solidFill>
                    <a:srgbClr val="FFFFFF"/>
                  </a:solidFill>
                </a:uFill>
              </a:rPr>
              <a:t>bruár</a:t>
            </a:r>
            <a:r>
              <a:rPr lang="en-US" sz="23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300" spc="-1" dirty="0" err="1">
                <a:uFill>
                  <a:solidFill>
                    <a:srgbClr val="FFFFFF"/>
                  </a:solidFill>
                </a:uFill>
              </a:rPr>
              <a:t>végén</a:t>
            </a:r>
            <a:r>
              <a:rPr lang="en-US" sz="23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300" spc="-1" dirty="0" err="1">
                <a:uFill>
                  <a:solidFill>
                    <a:srgbClr val="FFFFFF"/>
                  </a:solidFill>
                </a:uFill>
              </a:rPr>
              <a:t>csicsókát</a:t>
            </a:r>
            <a:r>
              <a:rPr lang="en-US" sz="23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300" spc="-1" dirty="0" err="1">
                <a:uFill>
                  <a:solidFill>
                    <a:srgbClr val="FFFFFF"/>
                  </a:solidFill>
                </a:uFill>
              </a:rPr>
              <a:t>telepíthetünk</a:t>
            </a:r>
            <a:r>
              <a:rPr lang="en-US" sz="2300" spc="-1" dirty="0">
                <a:uFill>
                  <a:solidFill>
                    <a:srgbClr val="FFFFFF"/>
                  </a:solidFill>
                </a:uFill>
              </a:rPr>
              <a:t> </a:t>
            </a:r>
            <a:endParaRPr lang="en-US" sz="2300" b="0" strike="noStrike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0823" y="354648"/>
            <a:ext cx="3424780" cy="6849151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65A9356-438B-45DB-95B3-4FE298C80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66" y="643328"/>
            <a:ext cx="3077552" cy="6085416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FFFFFF"/>
                </a:solidFill>
              </a:rPr>
              <a:t>Termőre metszés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7779" y="354649"/>
            <a:ext cx="5986830" cy="6850373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zöveg helye 2">
            <a:extLst>
              <a:ext uri="{FF2B5EF4-FFF2-40B4-BE49-F238E27FC236}">
                <a16:creationId xmlns:a16="http://schemas.microsoft.com/office/drawing/2014/main" id="{4ED84297-B8C0-4F60-A584-53FB9A418C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9937987"/>
              </p:ext>
            </p:extLst>
          </p:nvPr>
        </p:nvGraphicFramePr>
        <p:xfrm>
          <a:off x="4079502" y="643972"/>
          <a:ext cx="5452463" cy="6084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6303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0823" y="354648"/>
            <a:ext cx="3424780" cy="6849151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19CA765-C7B1-46A6-9CA8-CA4000FE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66" y="643328"/>
            <a:ext cx="3077552" cy="6085416"/>
          </a:xfrm>
        </p:spPr>
        <p:txBody>
          <a:bodyPr>
            <a:normAutofit/>
          </a:bodyPr>
          <a:lstStyle/>
          <a:p>
            <a:r>
              <a:rPr lang="hu-HU" sz="3700">
                <a:solidFill>
                  <a:srgbClr val="FFFFFF"/>
                </a:solidFill>
              </a:rPr>
              <a:t>Koronaalakító metszés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7779" y="354649"/>
            <a:ext cx="5986830" cy="6850373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zöveg helye 2">
            <a:extLst>
              <a:ext uri="{FF2B5EF4-FFF2-40B4-BE49-F238E27FC236}">
                <a16:creationId xmlns:a16="http://schemas.microsoft.com/office/drawing/2014/main" id="{39813897-19E0-4D35-BC4C-6C2FD82FC5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1817618"/>
              </p:ext>
            </p:extLst>
          </p:nvPr>
        </p:nvGraphicFramePr>
        <p:xfrm>
          <a:off x="4079502" y="643972"/>
          <a:ext cx="5452463" cy="6084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0106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0823" y="354648"/>
            <a:ext cx="3424780" cy="6849151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C15459B-4E4B-4B99-8F22-D9927429B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66" y="643328"/>
            <a:ext cx="3077552" cy="6085416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FFFFFF"/>
                </a:solidFill>
              </a:rPr>
              <a:t>Sudaras korona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7779" y="354649"/>
            <a:ext cx="5986830" cy="6850373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zöveg helye 2">
            <a:extLst>
              <a:ext uri="{FF2B5EF4-FFF2-40B4-BE49-F238E27FC236}">
                <a16:creationId xmlns:a16="http://schemas.microsoft.com/office/drawing/2014/main" id="{D6DE641B-1235-46AC-BBCE-1B2324F5B3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4547749"/>
              </p:ext>
            </p:extLst>
          </p:nvPr>
        </p:nvGraphicFramePr>
        <p:xfrm>
          <a:off x="4079502" y="643972"/>
          <a:ext cx="5452463" cy="6084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2455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364</Words>
  <Application>Microsoft Office PowerPoint</Application>
  <PresentationFormat>Egyéni</PresentationFormat>
  <Paragraphs>52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Arial</vt:lpstr>
      <vt:lpstr>Calibri</vt:lpstr>
      <vt:lpstr>Symbol</vt:lpstr>
      <vt:lpstr>Times New Roman</vt:lpstr>
      <vt:lpstr>Wingdings</vt:lpstr>
      <vt:lpstr>Office Theme</vt:lpstr>
      <vt:lpstr>PowerPoint-bemutató</vt:lpstr>
      <vt:lpstr>PowerPoint-bemutató</vt:lpstr>
      <vt:lpstr>Kerttervezés</vt:lpstr>
      <vt:lpstr>Álmodozás után racionalizálás</vt:lpstr>
      <vt:lpstr>A vetemény tervezése</vt:lpstr>
      <vt:lpstr>PowerPoint-bemutató</vt:lpstr>
      <vt:lpstr>Termőre metszés</vt:lpstr>
      <vt:lpstr>Koronaalakító metszés</vt:lpstr>
      <vt:lpstr>Sudaras korona</vt:lpstr>
      <vt:lpstr>Fenntartó metszés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Becsó</dc:creator>
  <cp:lastModifiedBy>Becsó</cp:lastModifiedBy>
  <cp:revision>3</cp:revision>
  <dcterms:created xsi:type="dcterms:W3CDTF">2020-01-29T12:29:32Z</dcterms:created>
  <dcterms:modified xsi:type="dcterms:W3CDTF">2020-01-29T12:47:01Z</dcterms:modified>
</cp:coreProperties>
</file>